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2"/>
  </p:notesMasterIdLst>
  <p:sldIdLst>
    <p:sldId id="256" r:id="rId6"/>
    <p:sldId id="2147471199" r:id="rId7"/>
    <p:sldId id="2147471243" r:id="rId8"/>
    <p:sldId id="2147471219" r:id="rId9"/>
    <p:sldId id="2147471218" r:id="rId10"/>
    <p:sldId id="2147471242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D8DAB5-4600-41B7-B54D-5D580D49D310}" v="16" dt="2025-05-22T16:06:48.7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customXml" Target="../customXml/item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a Eriksson" userId="0c568637-bcda-486c-80f8-6736b6ab4ebc" providerId="ADAL" clId="{F2D8DAB5-4600-41B7-B54D-5D580D49D310}"/>
    <pc:docChg chg="undo custSel addSld delSld modSld sldOrd">
      <pc:chgData name="Kristina Eriksson" userId="0c568637-bcda-486c-80f8-6736b6ab4ebc" providerId="ADAL" clId="{F2D8DAB5-4600-41B7-B54D-5D580D49D310}" dt="2025-05-22T16:08:01.498" v="422" actId="47"/>
      <pc:docMkLst>
        <pc:docMk/>
      </pc:docMkLst>
      <pc:sldChg chg="modSp new mod">
        <pc:chgData name="Kristina Eriksson" userId="0c568637-bcda-486c-80f8-6736b6ab4ebc" providerId="ADAL" clId="{F2D8DAB5-4600-41B7-B54D-5D580D49D310}" dt="2025-05-22T15:22:10.129" v="23" actId="20577"/>
        <pc:sldMkLst>
          <pc:docMk/>
          <pc:sldMk cId="1984796465" sldId="256"/>
        </pc:sldMkLst>
        <pc:spChg chg="mod">
          <ac:chgData name="Kristina Eriksson" userId="0c568637-bcda-486c-80f8-6736b6ab4ebc" providerId="ADAL" clId="{F2D8DAB5-4600-41B7-B54D-5D580D49D310}" dt="2025-05-22T15:22:03.030" v="13" actId="20577"/>
          <ac:spMkLst>
            <pc:docMk/>
            <pc:sldMk cId="1984796465" sldId="256"/>
            <ac:spMk id="2" creationId="{7B3DF884-FE88-C5AE-0B77-0A2441E0991A}"/>
          </ac:spMkLst>
        </pc:spChg>
        <pc:spChg chg="mod">
          <ac:chgData name="Kristina Eriksson" userId="0c568637-bcda-486c-80f8-6736b6ab4ebc" providerId="ADAL" clId="{F2D8DAB5-4600-41B7-B54D-5D580D49D310}" dt="2025-05-22T15:22:10.129" v="23" actId="20577"/>
          <ac:spMkLst>
            <pc:docMk/>
            <pc:sldMk cId="1984796465" sldId="256"/>
            <ac:spMk id="3" creationId="{819FDF2C-4F25-5DF4-EFCD-E10DF25262D1}"/>
          </ac:spMkLst>
        </pc:spChg>
      </pc:sldChg>
      <pc:sldChg chg="new del">
        <pc:chgData name="Kristina Eriksson" userId="0c568637-bcda-486c-80f8-6736b6ab4ebc" providerId="ADAL" clId="{F2D8DAB5-4600-41B7-B54D-5D580D49D310}" dt="2025-05-22T16:07:04.147" v="413" actId="47"/>
        <pc:sldMkLst>
          <pc:docMk/>
          <pc:sldMk cId="764477052" sldId="257"/>
        </pc:sldMkLst>
      </pc:sldChg>
      <pc:sldChg chg="add del">
        <pc:chgData name="Kristina Eriksson" userId="0c568637-bcda-486c-80f8-6736b6ab4ebc" providerId="ADAL" clId="{F2D8DAB5-4600-41B7-B54D-5D580D49D310}" dt="2025-05-22T16:07:07.279" v="414" actId="47"/>
        <pc:sldMkLst>
          <pc:docMk/>
          <pc:sldMk cId="3579401033" sldId="271"/>
        </pc:sldMkLst>
      </pc:sldChg>
      <pc:sldChg chg="add del">
        <pc:chgData name="Kristina Eriksson" userId="0c568637-bcda-486c-80f8-6736b6ab4ebc" providerId="ADAL" clId="{F2D8DAB5-4600-41B7-B54D-5D580D49D310}" dt="2025-05-22T16:07:59.510" v="421" actId="47"/>
        <pc:sldMkLst>
          <pc:docMk/>
          <pc:sldMk cId="2139370073" sldId="274"/>
        </pc:sldMkLst>
      </pc:sldChg>
      <pc:sldChg chg="add del">
        <pc:chgData name="Kristina Eriksson" userId="0c568637-bcda-486c-80f8-6736b6ab4ebc" providerId="ADAL" clId="{F2D8DAB5-4600-41B7-B54D-5D580D49D310}" dt="2025-05-22T16:08:01.498" v="422" actId="47"/>
        <pc:sldMkLst>
          <pc:docMk/>
          <pc:sldMk cId="3334128851" sldId="275"/>
        </pc:sldMkLst>
      </pc:sldChg>
      <pc:sldChg chg="add del">
        <pc:chgData name="Kristina Eriksson" userId="0c568637-bcda-486c-80f8-6736b6ab4ebc" providerId="ADAL" clId="{F2D8DAB5-4600-41B7-B54D-5D580D49D310}" dt="2025-05-22T16:07:17.379" v="416" actId="47"/>
        <pc:sldMkLst>
          <pc:docMk/>
          <pc:sldMk cId="2128624146" sldId="276"/>
        </pc:sldMkLst>
      </pc:sldChg>
      <pc:sldChg chg="delSp modSp add del mod">
        <pc:chgData name="Kristina Eriksson" userId="0c568637-bcda-486c-80f8-6736b6ab4ebc" providerId="ADAL" clId="{F2D8DAB5-4600-41B7-B54D-5D580D49D310}" dt="2025-05-22T16:07:12.253" v="415" actId="47"/>
        <pc:sldMkLst>
          <pc:docMk/>
          <pc:sldMk cId="2003813113" sldId="277"/>
        </pc:sldMkLst>
        <pc:spChg chg="mod">
          <ac:chgData name="Kristina Eriksson" userId="0c568637-bcda-486c-80f8-6736b6ab4ebc" providerId="ADAL" clId="{F2D8DAB5-4600-41B7-B54D-5D580D49D310}" dt="2025-05-22T15:28:23.936" v="26" actId="27636"/>
          <ac:spMkLst>
            <pc:docMk/>
            <pc:sldMk cId="2003813113" sldId="277"/>
            <ac:spMk id="7" creationId="{BF6FBD6B-C1C6-8973-A2C9-1C7BF8081D15}"/>
          </ac:spMkLst>
        </pc:spChg>
        <pc:spChg chg="del">
          <ac:chgData name="Kristina Eriksson" userId="0c568637-bcda-486c-80f8-6736b6ab4ebc" providerId="ADAL" clId="{F2D8DAB5-4600-41B7-B54D-5D580D49D310}" dt="2025-05-22T16:06:21.682" v="407" actId="21"/>
          <ac:spMkLst>
            <pc:docMk/>
            <pc:sldMk cId="2003813113" sldId="277"/>
            <ac:spMk id="16" creationId="{D985D75C-4082-D370-5DC7-FE4C85B0DA65}"/>
          </ac:spMkLst>
        </pc:spChg>
        <pc:picChg chg="del">
          <ac:chgData name="Kristina Eriksson" userId="0c568637-bcda-486c-80f8-6736b6ab4ebc" providerId="ADAL" clId="{F2D8DAB5-4600-41B7-B54D-5D580D49D310}" dt="2025-05-22T16:06:42.112" v="410" actId="21"/>
          <ac:picMkLst>
            <pc:docMk/>
            <pc:sldMk cId="2003813113" sldId="277"/>
            <ac:picMk id="18" creationId="{45B9549F-9986-5266-1797-2B8C927506B8}"/>
          </ac:picMkLst>
        </pc:picChg>
      </pc:sldChg>
      <pc:sldChg chg="addSp delSp modSp add mod">
        <pc:chgData name="Kristina Eriksson" userId="0c568637-bcda-486c-80f8-6736b6ab4ebc" providerId="ADAL" clId="{F2D8DAB5-4600-41B7-B54D-5D580D49D310}" dt="2025-05-22T15:51:30.650" v="102" actId="22"/>
        <pc:sldMkLst>
          <pc:docMk/>
          <pc:sldMk cId="3162179030" sldId="2147471199"/>
        </pc:sldMkLst>
        <pc:spChg chg="mod">
          <ac:chgData name="Kristina Eriksson" userId="0c568637-bcda-486c-80f8-6736b6ab4ebc" providerId="ADAL" clId="{F2D8DAB5-4600-41B7-B54D-5D580D49D310}" dt="2025-05-22T15:51:08.315" v="81" actId="1076"/>
          <ac:spMkLst>
            <pc:docMk/>
            <pc:sldMk cId="3162179030" sldId="2147471199"/>
            <ac:spMk id="2" creationId="{8670822B-7995-2BA1-8010-54EA3F3C1EC6}"/>
          </ac:spMkLst>
        </pc:spChg>
        <pc:spChg chg="mod">
          <ac:chgData name="Kristina Eriksson" userId="0c568637-bcda-486c-80f8-6736b6ab4ebc" providerId="ADAL" clId="{F2D8DAB5-4600-41B7-B54D-5D580D49D310}" dt="2025-05-22T15:50:58.292" v="80" actId="20577"/>
          <ac:spMkLst>
            <pc:docMk/>
            <pc:sldMk cId="3162179030" sldId="2147471199"/>
            <ac:spMk id="6" creationId="{A744B039-52D6-6034-42BB-35102D426ECF}"/>
          </ac:spMkLst>
        </pc:spChg>
        <pc:spChg chg="add del">
          <ac:chgData name="Kristina Eriksson" userId="0c568637-bcda-486c-80f8-6736b6ab4ebc" providerId="ADAL" clId="{F2D8DAB5-4600-41B7-B54D-5D580D49D310}" dt="2025-05-22T15:51:30.650" v="102" actId="22"/>
          <ac:spMkLst>
            <pc:docMk/>
            <pc:sldMk cId="3162179030" sldId="2147471199"/>
            <ac:spMk id="7" creationId="{2B22663C-C758-6A22-B2D9-663885CE7C53}"/>
          </ac:spMkLst>
        </pc:spChg>
      </pc:sldChg>
      <pc:sldChg chg="addSp modSp add mod">
        <pc:chgData name="Kristina Eriksson" userId="0c568637-bcda-486c-80f8-6736b6ab4ebc" providerId="ADAL" clId="{F2D8DAB5-4600-41B7-B54D-5D580D49D310}" dt="2025-05-22T15:59:56.766" v="230" actId="114"/>
        <pc:sldMkLst>
          <pc:docMk/>
          <pc:sldMk cId="3250747583" sldId="2147471218"/>
        </pc:sldMkLst>
        <pc:spChg chg="add mod">
          <ac:chgData name="Kristina Eriksson" userId="0c568637-bcda-486c-80f8-6736b6ab4ebc" providerId="ADAL" clId="{F2D8DAB5-4600-41B7-B54D-5D580D49D310}" dt="2025-05-22T15:59:56.766" v="230" actId="114"/>
          <ac:spMkLst>
            <pc:docMk/>
            <pc:sldMk cId="3250747583" sldId="2147471218"/>
            <ac:spMk id="2" creationId="{92C73E68-0A1F-2F3B-0283-A8922EC45CA8}"/>
          </ac:spMkLst>
        </pc:spChg>
        <pc:spChg chg="mod">
          <ac:chgData name="Kristina Eriksson" userId="0c568637-bcda-486c-80f8-6736b6ab4ebc" providerId="ADAL" clId="{F2D8DAB5-4600-41B7-B54D-5D580D49D310}" dt="2025-05-22T15:51:46.615" v="106" actId="14100"/>
          <ac:spMkLst>
            <pc:docMk/>
            <pc:sldMk cId="3250747583" sldId="2147471218"/>
            <ac:spMk id="8" creationId="{F8CDBD84-DAFC-7E9E-BB1C-99E5AFAC5C9E}"/>
          </ac:spMkLst>
        </pc:spChg>
        <pc:spChg chg="mod">
          <ac:chgData name="Kristina Eriksson" userId="0c568637-bcda-486c-80f8-6736b6ab4ebc" providerId="ADAL" clId="{F2D8DAB5-4600-41B7-B54D-5D580D49D310}" dt="2025-05-22T15:59:48.122" v="229" actId="5793"/>
          <ac:spMkLst>
            <pc:docMk/>
            <pc:sldMk cId="3250747583" sldId="2147471218"/>
            <ac:spMk id="10" creationId="{D1B55B05-8E44-83D2-EF9F-1F56642960BB}"/>
          </ac:spMkLst>
        </pc:spChg>
        <pc:picChg chg="mod">
          <ac:chgData name="Kristina Eriksson" userId="0c568637-bcda-486c-80f8-6736b6ab4ebc" providerId="ADAL" clId="{F2D8DAB5-4600-41B7-B54D-5D580D49D310}" dt="2025-05-22T15:51:55.750" v="109" actId="1076"/>
          <ac:picMkLst>
            <pc:docMk/>
            <pc:sldMk cId="3250747583" sldId="2147471218"/>
            <ac:picMk id="7" creationId="{17C09358-E9E7-A341-A07C-3660CF1F6F97}"/>
          </ac:picMkLst>
        </pc:picChg>
      </pc:sldChg>
      <pc:sldChg chg="addSp modSp add mod ord">
        <pc:chgData name="Kristina Eriksson" userId="0c568637-bcda-486c-80f8-6736b6ab4ebc" providerId="ADAL" clId="{F2D8DAB5-4600-41B7-B54D-5D580D49D310}" dt="2025-05-22T16:01:18.035" v="240" actId="20577"/>
        <pc:sldMkLst>
          <pc:docMk/>
          <pc:sldMk cId="3660882586" sldId="2147471219"/>
        </pc:sldMkLst>
        <pc:spChg chg="add mod">
          <ac:chgData name="Kristina Eriksson" userId="0c568637-bcda-486c-80f8-6736b6ab4ebc" providerId="ADAL" clId="{F2D8DAB5-4600-41B7-B54D-5D580D49D310}" dt="2025-05-22T16:01:18.035" v="240" actId="20577"/>
          <ac:spMkLst>
            <pc:docMk/>
            <pc:sldMk cId="3660882586" sldId="2147471219"/>
            <ac:spMk id="2" creationId="{5B363146-8F21-0B38-E2AF-D3D5A99FF799}"/>
          </ac:spMkLst>
        </pc:spChg>
        <pc:spChg chg="mod">
          <ac:chgData name="Kristina Eriksson" userId="0c568637-bcda-486c-80f8-6736b6ab4ebc" providerId="ADAL" clId="{F2D8DAB5-4600-41B7-B54D-5D580D49D310}" dt="2025-05-22T16:00:21.598" v="235" actId="20577"/>
          <ac:spMkLst>
            <pc:docMk/>
            <pc:sldMk cId="3660882586" sldId="2147471219"/>
            <ac:spMk id="8" creationId="{595EF7A9-BEDA-03BC-2CDB-04DC77280B3E}"/>
          </ac:spMkLst>
        </pc:spChg>
        <pc:picChg chg="mod">
          <ac:chgData name="Kristina Eriksson" userId="0c568637-bcda-486c-80f8-6736b6ab4ebc" providerId="ADAL" clId="{F2D8DAB5-4600-41B7-B54D-5D580D49D310}" dt="2025-05-22T16:01:04.428" v="238" actId="1076"/>
          <ac:picMkLst>
            <pc:docMk/>
            <pc:sldMk cId="3660882586" sldId="2147471219"/>
            <ac:picMk id="3" creationId="{04F55C29-D08F-DC23-00B0-AA479EA696DE}"/>
          </ac:picMkLst>
        </pc:picChg>
      </pc:sldChg>
      <pc:sldChg chg="addSp modSp add mod">
        <pc:chgData name="Kristina Eriksson" userId="0c568637-bcda-486c-80f8-6736b6ab4ebc" providerId="ADAL" clId="{F2D8DAB5-4600-41B7-B54D-5D580D49D310}" dt="2025-05-22T16:06:57.130" v="412" actId="1076"/>
        <pc:sldMkLst>
          <pc:docMk/>
          <pc:sldMk cId="635459946" sldId="2147471242"/>
        </pc:sldMkLst>
        <pc:spChg chg="mod">
          <ac:chgData name="Kristina Eriksson" userId="0c568637-bcda-486c-80f8-6736b6ab4ebc" providerId="ADAL" clId="{F2D8DAB5-4600-41B7-B54D-5D580D49D310}" dt="2025-05-22T16:05:06.912" v="372" actId="20577"/>
          <ac:spMkLst>
            <pc:docMk/>
            <pc:sldMk cId="635459946" sldId="2147471242"/>
            <ac:spMk id="2" creationId="{7AF468A6-239B-DF62-D090-98125099880E}"/>
          </ac:spMkLst>
        </pc:spChg>
        <pc:spChg chg="mod">
          <ac:chgData name="Kristina Eriksson" userId="0c568637-bcda-486c-80f8-6736b6ab4ebc" providerId="ADAL" clId="{F2D8DAB5-4600-41B7-B54D-5D580D49D310}" dt="2025-05-22T16:02:44.909" v="280" actId="20577"/>
          <ac:spMkLst>
            <pc:docMk/>
            <pc:sldMk cId="635459946" sldId="2147471242"/>
            <ac:spMk id="4" creationId="{B47F87F2-00A6-9DAD-3E2B-0B0392FEAA02}"/>
          </ac:spMkLst>
        </pc:spChg>
        <pc:spChg chg="mod">
          <ac:chgData name="Kristina Eriksson" userId="0c568637-bcda-486c-80f8-6736b6ab4ebc" providerId="ADAL" clId="{F2D8DAB5-4600-41B7-B54D-5D580D49D310}" dt="2025-05-22T16:05:54.690" v="406" actId="1076"/>
          <ac:spMkLst>
            <pc:docMk/>
            <pc:sldMk cId="635459946" sldId="2147471242"/>
            <ac:spMk id="6" creationId="{E4B54D07-1F47-E9E8-B973-9D5B3C59D899}"/>
          </ac:spMkLst>
        </pc:spChg>
        <pc:spChg chg="mod">
          <ac:chgData name="Kristina Eriksson" userId="0c568637-bcda-486c-80f8-6736b6ab4ebc" providerId="ADAL" clId="{F2D8DAB5-4600-41B7-B54D-5D580D49D310}" dt="2025-05-22T16:05:51.364" v="405" actId="1076"/>
          <ac:spMkLst>
            <pc:docMk/>
            <pc:sldMk cId="635459946" sldId="2147471242"/>
            <ac:spMk id="7" creationId="{BF6FBD6B-C1C6-8973-A2C9-1C7BF8081D15}"/>
          </ac:spMkLst>
        </pc:spChg>
        <pc:spChg chg="add mod">
          <ac:chgData name="Kristina Eriksson" userId="0c568637-bcda-486c-80f8-6736b6ab4ebc" providerId="ADAL" clId="{F2D8DAB5-4600-41B7-B54D-5D580D49D310}" dt="2025-05-22T16:06:57.130" v="412" actId="1076"/>
          <ac:spMkLst>
            <pc:docMk/>
            <pc:sldMk cId="635459946" sldId="2147471242"/>
            <ac:spMk id="16" creationId="{D985D75C-4082-D370-5DC7-FE4C85B0DA65}"/>
          </ac:spMkLst>
        </pc:spChg>
        <pc:picChg chg="add mod">
          <ac:chgData name="Kristina Eriksson" userId="0c568637-bcda-486c-80f8-6736b6ab4ebc" providerId="ADAL" clId="{F2D8DAB5-4600-41B7-B54D-5D580D49D310}" dt="2025-05-22T16:06:48.744" v="411"/>
          <ac:picMkLst>
            <pc:docMk/>
            <pc:sldMk cId="635459946" sldId="2147471242"/>
            <ac:picMk id="18" creationId="{45B9549F-9986-5266-1797-2B8C927506B8}"/>
          </ac:picMkLst>
        </pc:picChg>
      </pc:sldChg>
      <pc:sldChg chg="addSp delSp modSp new mod">
        <pc:chgData name="Kristina Eriksson" userId="0c568637-bcda-486c-80f8-6736b6ab4ebc" providerId="ADAL" clId="{F2D8DAB5-4600-41B7-B54D-5D580D49D310}" dt="2025-05-22T16:02:09.154" v="255" actId="20577"/>
        <pc:sldMkLst>
          <pc:docMk/>
          <pc:sldMk cId="2545707394" sldId="2147471243"/>
        </pc:sldMkLst>
        <pc:spChg chg="del">
          <ac:chgData name="Kristina Eriksson" userId="0c568637-bcda-486c-80f8-6736b6ab4ebc" providerId="ADAL" clId="{F2D8DAB5-4600-41B7-B54D-5D580D49D310}" dt="2025-05-22T15:58:51.276" v="201" actId="478"/>
          <ac:spMkLst>
            <pc:docMk/>
            <pc:sldMk cId="2545707394" sldId="2147471243"/>
            <ac:spMk id="2" creationId="{AAF457B1-A6B2-5E0B-C8AD-42E4AB35F452}"/>
          </ac:spMkLst>
        </pc:spChg>
        <pc:spChg chg="mod">
          <ac:chgData name="Kristina Eriksson" userId="0c568637-bcda-486c-80f8-6736b6ab4ebc" providerId="ADAL" clId="{F2D8DAB5-4600-41B7-B54D-5D580D49D310}" dt="2025-05-22T15:58:12.202" v="195" actId="20577"/>
          <ac:spMkLst>
            <pc:docMk/>
            <pc:sldMk cId="2545707394" sldId="2147471243"/>
            <ac:spMk id="3" creationId="{2CBFA3EB-6FBB-E39D-BFE4-ADBBB366D333}"/>
          </ac:spMkLst>
        </pc:spChg>
        <pc:spChg chg="del">
          <ac:chgData name="Kristina Eriksson" userId="0c568637-bcda-486c-80f8-6736b6ab4ebc" providerId="ADAL" clId="{F2D8DAB5-4600-41B7-B54D-5D580D49D310}" dt="2025-05-22T15:58:43.718" v="199" actId="478"/>
          <ac:spMkLst>
            <pc:docMk/>
            <pc:sldMk cId="2545707394" sldId="2147471243"/>
            <ac:spMk id="4" creationId="{0EE0D15C-2A21-EC17-9303-DD69F6EF67AA}"/>
          </ac:spMkLst>
        </pc:spChg>
        <pc:spChg chg="add mod">
          <ac:chgData name="Kristina Eriksson" userId="0c568637-bcda-486c-80f8-6736b6ab4ebc" providerId="ADAL" clId="{F2D8DAB5-4600-41B7-B54D-5D580D49D310}" dt="2025-05-22T16:01:38.606" v="241"/>
          <ac:spMkLst>
            <pc:docMk/>
            <pc:sldMk cId="2545707394" sldId="2147471243"/>
            <ac:spMk id="5" creationId="{2B841C69-241E-D358-6C71-85A70E03F413}"/>
          </ac:spMkLst>
        </pc:spChg>
        <pc:spChg chg="add mod">
          <ac:chgData name="Kristina Eriksson" userId="0c568637-bcda-486c-80f8-6736b6ab4ebc" providerId="ADAL" clId="{F2D8DAB5-4600-41B7-B54D-5D580D49D310}" dt="2025-05-22T16:02:09.154" v="255" actId="20577"/>
          <ac:spMkLst>
            <pc:docMk/>
            <pc:sldMk cId="2545707394" sldId="2147471243"/>
            <ac:spMk id="6" creationId="{0CB5953D-361E-268A-5848-FE807A4F8824}"/>
          </ac:spMkLst>
        </pc:spChg>
        <pc:picChg chg="add mod">
          <ac:chgData name="Kristina Eriksson" userId="0c568637-bcda-486c-80f8-6736b6ab4ebc" providerId="ADAL" clId="{F2D8DAB5-4600-41B7-B54D-5D580D49D310}" dt="2025-05-22T15:58:57.358" v="203" actId="1076"/>
          <ac:picMkLst>
            <pc:docMk/>
            <pc:sldMk cId="2545707394" sldId="2147471243"/>
            <ac:picMk id="1026" creationId="{E6E2BB4B-9B03-69DE-4887-4F3135714D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54435-C5DF-4A3A-A9C2-C3F9863A4516}" type="datetimeFigureOut">
              <a:rPr lang="sv-SE" smtClean="0"/>
              <a:t>2025-05-23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7117C-9632-46FB-A85A-FFDBA56D40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5717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Calibri"/>
              <a:ea typeface="Calibri"/>
              <a:cs typeface="Calibri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4AB57E-6459-4A76-9CE4-8DCBC5437D02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3904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A8B334-8FFD-1787-69E8-A47425EE5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B9E660E-AFBD-018C-DE5B-6D289456A9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DB69FC0-8A48-CD31-5686-5341A67BC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6786-DC4A-4447-AC28-7DE40AAF1AFD}" type="datetimeFigureOut">
              <a:rPr lang="sv-SE" smtClean="0"/>
              <a:t>2025-05-23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630C24-FC85-2779-1455-E440C18A9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6FF9F95-30F3-66CF-74F3-7F64F8E57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583B-537E-4CE5-BC20-CE17A9D397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9677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74EAB8-8605-814C-23C7-096C57002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6337A8C-CDAB-F548-EFA3-CE517E9D34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A77344-E661-C79A-AA89-725DCEFF6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6786-DC4A-4447-AC28-7DE40AAF1AFD}" type="datetimeFigureOut">
              <a:rPr lang="sv-SE" smtClean="0"/>
              <a:t>2025-05-23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C50DBC-5C9C-6415-4F29-5BEC738E1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22910EA-5E55-0AEA-9BEB-F86EF42C5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583B-537E-4CE5-BC20-CE17A9D397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322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3C79222-D8F8-FBC0-F689-5D4A67FB13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E682E59-CB82-FABF-3819-59FC904C9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E84AB9F-9F99-7D85-4E60-E4EBD78F2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6786-DC4A-4447-AC28-7DE40AAF1AFD}" type="datetimeFigureOut">
              <a:rPr lang="sv-SE" smtClean="0"/>
              <a:t>2025-05-23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5E5DF29-DACC-1468-4CCB-6F4E743DE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A01F339-BAAA-2960-369C-F96853C10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583B-537E-4CE5-BC20-CE17A9D397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617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-2-rader_fält_fä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/>
          <p:cNvSpPr>
            <a:spLocks noGrp="1" noChangeAspect="1"/>
          </p:cNvSpPr>
          <p:nvPr>
            <p:ph sz="quarter" idx="13"/>
          </p:nvPr>
        </p:nvSpPr>
        <p:spPr>
          <a:xfrm>
            <a:off x="1217613" y="3001963"/>
            <a:ext cx="4386262" cy="26320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innehåll 9"/>
          <p:cNvSpPr>
            <a:spLocks noGrp="1" noChangeAspect="1"/>
          </p:cNvSpPr>
          <p:nvPr>
            <p:ph sz="quarter" idx="14"/>
          </p:nvPr>
        </p:nvSpPr>
        <p:spPr>
          <a:xfrm>
            <a:off x="6581775" y="3001963"/>
            <a:ext cx="4386263" cy="26320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" name="Rubrik 10"/>
          <p:cNvSpPr>
            <a:spLocks noGrp="1"/>
          </p:cNvSpPr>
          <p:nvPr>
            <p:ph type="title"/>
          </p:nvPr>
        </p:nvSpPr>
        <p:spPr>
          <a:xfrm>
            <a:off x="1217613" y="1219200"/>
            <a:ext cx="9753599" cy="176847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2" name="Platshållare för bildnumm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247564-E29A-4039-A521-FA63355134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0119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_bild_fä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9"/>
          <p:cNvSpPr>
            <a:spLocks noGrp="1" noChangeAspect="1"/>
          </p:cNvSpPr>
          <p:nvPr>
            <p:ph sz="quarter" idx="14"/>
          </p:nvPr>
        </p:nvSpPr>
        <p:spPr>
          <a:xfrm>
            <a:off x="6581775" y="2111375"/>
            <a:ext cx="4386263" cy="35226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" name="Rubrik 10"/>
          <p:cNvSpPr>
            <a:spLocks noGrp="1"/>
          </p:cNvSpPr>
          <p:nvPr>
            <p:ph type="title"/>
          </p:nvPr>
        </p:nvSpPr>
        <p:spPr>
          <a:xfrm>
            <a:off x="1217613" y="1219200"/>
            <a:ext cx="9753599" cy="87788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5"/>
          </p:nvPr>
        </p:nvSpPr>
        <p:spPr>
          <a:xfrm>
            <a:off x="1222375" y="2111375"/>
            <a:ext cx="4381500" cy="35226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2" name="Platshållare för bildnummer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7247564-E29A-4039-A521-FA63355134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8528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_fält-stor_fä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17613" y="1219199"/>
            <a:ext cx="9753599" cy="882651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/>
          </p:nvPr>
        </p:nvSpPr>
        <p:spPr>
          <a:xfrm>
            <a:off x="1217613" y="2101850"/>
            <a:ext cx="6342062" cy="35321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4"/>
          </p:nvPr>
        </p:nvSpPr>
        <p:spPr>
          <a:xfrm>
            <a:off x="8048626" y="2101850"/>
            <a:ext cx="2922588" cy="35321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247564-E29A-4039-A521-FA63355134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14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5B82B9-49DE-A64F-7CA7-6C8E34C9D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9DC54F-9820-E470-5C72-4A64DA760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848F64-12A4-D65B-CE94-D3DEC98A0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6786-DC4A-4447-AC28-7DE40AAF1AFD}" type="datetimeFigureOut">
              <a:rPr lang="sv-SE" smtClean="0"/>
              <a:t>2025-05-23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C455E6-0C5F-46FC-342D-AA7F12E6B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A24989A-B2DB-64CB-1381-FBF0DB1E2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583B-537E-4CE5-BC20-CE17A9D397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3403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E83DB5-234F-78A6-D106-EB18AB8E3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A36C0B5-982D-6707-D279-7317C3FAB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3E0ADE-3348-8242-F9CD-ED0205625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6786-DC4A-4447-AC28-7DE40AAF1AFD}" type="datetimeFigureOut">
              <a:rPr lang="sv-SE" smtClean="0"/>
              <a:t>2025-05-23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13239C-1560-9255-882D-1BA505FAC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A6CACEF-F0CE-B092-37E9-621839BC2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583B-537E-4CE5-BC20-CE17A9D397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5495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44AF3F-60B9-19C9-D321-F9D2D19CA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8B12C7A-B36D-1880-0FC0-DB70FB144B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CA24A92-9D7C-62B3-4318-A1906ED41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A6756D7-3070-D4CD-C1A3-553B12525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6786-DC4A-4447-AC28-7DE40AAF1AFD}" type="datetimeFigureOut">
              <a:rPr lang="sv-SE" smtClean="0"/>
              <a:t>2025-05-23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25309A9-D36A-D9C7-A31D-EDE0E7AFA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FECDD5B-B2D6-D6DB-180F-F5A41BDB1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583B-537E-4CE5-BC20-CE17A9D397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445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E1268C-7652-2E3E-4A18-00B9DCA70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0EC3A7A-E156-3FE1-230D-408610702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CD57CD0-695D-192C-143A-20A6FDD26B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793D1AC-3797-25F5-1D5E-DD2C1AEBBA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1288E20-4E62-43F0-D28B-7E56C328D9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689DD47-CD8D-873A-2471-D7B61C363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6786-DC4A-4447-AC28-7DE40AAF1AFD}" type="datetimeFigureOut">
              <a:rPr lang="sv-SE" smtClean="0"/>
              <a:t>2025-05-23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2767354-C365-7701-E9B5-01FC47792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B9AF9FB-46D6-9BF6-ACCC-8F381B182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583B-537E-4CE5-BC20-CE17A9D397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0504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A7A666-FC4A-980B-54F2-5193207F6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430C1B7-DCDB-CDD5-55BF-2D083893F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6786-DC4A-4447-AC28-7DE40AAF1AFD}" type="datetimeFigureOut">
              <a:rPr lang="sv-SE" smtClean="0"/>
              <a:t>2025-05-23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445EC6E-685D-6617-640D-9EF9691B1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F7A190-DBA5-596F-2BFE-7D49FABC2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583B-537E-4CE5-BC20-CE17A9D397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999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B252455-BA47-2641-C9A2-5405430C7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6786-DC4A-4447-AC28-7DE40AAF1AFD}" type="datetimeFigureOut">
              <a:rPr lang="sv-SE" smtClean="0"/>
              <a:t>2025-05-23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B9A65CD-2AC1-259C-194F-49016805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E436064-98FC-A2DD-C450-04CF9530D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583B-537E-4CE5-BC20-CE17A9D397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1416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D36A00-38E7-2960-EB5C-E2CC14022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75E0E93-75B1-6740-B20D-C702B6DEA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0F5FF5-F04B-61B2-A393-C70E76ED20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DB15404-D739-2751-F3C1-B363D4A5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6786-DC4A-4447-AC28-7DE40AAF1AFD}" type="datetimeFigureOut">
              <a:rPr lang="sv-SE" smtClean="0"/>
              <a:t>2025-05-23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4CD553B-8078-6229-B5A7-00067FDF8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83D69C0-F2CC-065A-FE16-5AD861AB4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583B-537E-4CE5-BC20-CE17A9D397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017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6FD9FC-3FCA-A1D2-A6EC-2FCA2E257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167BEDF-E39A-EF52-8477-31236B2FC7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8C192F2-949A-A62D-75C8-3826B658C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C4FB60D-D135-AAEB-16DB-667CDBCF6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26786-DC4A-4447-AC28-7DE40AAF1AFD}" type="datetimeFigureOut">
              <a:rPr lang="sv-SE" smtClean="0"/>
              <a:t>2025-05-23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816433B-CA88-9696-439A-FE7646A23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994C393-5EAB-D301-72D1-76A93150B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7583B-537E-4CE5-BC20-CE17A9D397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990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4A0B615-EBED-97CC-36E3-D258EE06A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AC8EA8-3148-C445-E642-2354C7F5F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DA4B84-688F-7204-6EE9-B98E45590C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A26786-DC4A-4447-AC28-7DE40AAF1AFD}" type="datetimeFigureOut">
              <a:rPr lang="sv-SE" smtClean="0"/>
              <a:t>2025-05-23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1A97C3-B177-85AD-5141-DB65B3BE4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E12B681-3F48-5D4A-3629-54A237375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C7583B-537E-4CE5-BC20-CE17A9D397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443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samarbeta.nll.se/producentplats/cosmic/_layouts/15/DocIdRedir.aspx?ID=ARBGRP1159-401388338-33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3DF884-FE88-C5AE-0B77-0A2441E099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Medusa Cosmic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9FDF2C-4F25-5DF4-EFCD-E10DF25262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Start 26/5</a:t>
            </a:r>
          </a:p>
        </p:txBody>
      </p:sp>
    </p:spTree>
    <p:extLst>
      <p:ext uri="{BB962C8B-B14F-4D97-AF65-F5344CB8AC3E}">
        <p14:creationId xmlns:p14="http://schemas.microsoft.com/office/powerpoint/2010/main" val="1984796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26322-28C2-1743-C858-E3159EEF54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70822B-7995-2BA1-8010-54EA3F3C1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706797"/>
            <a:ext cx="9753599" cy="877887"/>
          </a:xfrm>
        </p:spPr>
        <p:txBody>
          <a:bodyPr>
            <a:normAutofit/>
          </a:bodyPr>
          <a:lstStyle/>
          <a:p>
            <a:r>
              <a:rPr lang="sv-SE" sz="4400" b="1" spc="-100" dirty="0">
                <a:ea typeface="Source Sans Pro"/>
              </a:rPr>
              <a:t>Medusa-ärenden om Cosmic</a:t>
            </a:r>
            <a:endParaRPr lang="sv-SE" dirty="0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A744B039-52D6-6034-42BB-35102D426EC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9487" y="2189596"/>
            <a:ext cx="4956058" cy="3522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200" dirty="0"/>
              <a:t>Tre huvudkategorier:</a:t>
            </a:r>
            <a:endParaRPr lang="sv-SE" sz="2200" dirty="0">
              <a:ea typeface="Source Sans Pro"/>
            </a:endParaRPr>
          </a:p>
          <a:p>
            <a:pPr marL="457200" indent="-457200">
              <a:buFont typeface="+mj-lt"/>
              <a:buAutoNum type="arabicPeriod"/>
            </a:pPr>
            <a:r>
              <a:rPr lang="sv-SE" sz="1800" dirty="0"/>
              <a:t>Cosmic journalsystem </a:t>
            </a:r>
            <a:br>
              <a:rPr lang="sv-SE" sz="1800" dirty="0"/>
            </a:br>
            <a:r>
              <a:rPr lang="sv-SE" sz="1800" dirty="0"/>
              <a:t>(</a:t>
            </a:r>
            <a:r>
              <a:rPr lang="sv-SE" sz="1800" i="1" dirty="0"/>
              <a:t>IT-support och tekniska frågor</a:t>
            </a:r>
            <a:r>
              <a:rPr lang="sv-SE" sz="18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800" dirty="0"/>
              <a:t>Cosmic journalsystem </a:t>
            </a:r>
            <a:br>
              <a:rPr lang="sv-SE" sz="1800" dirty="0"/>
            </a:br>
            <a:r>
              <a:rPr lang="sv-SE" sz="1800" dirty="0"/>
              <a:t>(</a:t>
            </a:r>
            <a:r>
              <a:rPr lang="sv-SE" sz="1800" i="1" dirty="0"/>
              <a:t>Funktions- och konfigurationsbeställningar</a:t>
            </a:r>
            <a:r>
              <a:rPr lang="sv-SE" sz="18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1800" dirty="0"/>
              <a:t>Cosmic journalsystem </a:t>
            </a:r>
            <a:br>
              <a:rPr lang="sv-SE" sz="1800" dirty="0"/>
            </a:br>
            <a:r>
              <a:rPr lang="sv-SE" sz="1800" dirty="0"/>
              <a:t>(</a:t>
            </a:r>
            <a:r>
              <a:rPr lang="sv-SE" sz="1800" i="1" dirty="0"/>
              <a:t>Arbetssätt, rutiner och behov</a:t>
            </a:r>
            <a:r>
              <a:rPr lang="sv-SE" sz="1800" dirty="0"/>
              <a:t>)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E751A074-3AF3-7741-D5A5-22B91A21022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247564-E29A-4039-A521-FA633551344B}" type="slidenum">
              <a:rPr kumimoji="0" lang="sv-SE" sz="900" b="0" i="0" u="none" strike="noStrike" kern="1200" cap="none" spc="300" normalizeH="0" baseline="0" noProof="0" smtClean="0">
                <a:ln>
                  <a:noFill/>
                </a:ln>
                <a:solidFill>
                  <a:srgbClr val="242424"/>
                </a:solidFill>
                <a:effectLst/>
                <a:uLnTx/>
                <a:uFillTx/>
                <a:latin typeface="Source Sans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900" b="0" i="0" u="none" strike="noStrike" kern="1200" cap="none" spc="300" normalizeH="0" baseline="0" noProof="0">
              <a:ln>
                <a:noFill/>
              </a:ln>
              <a:solidFill>
                <a:srgbClr val="242424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35232DD-B90D-8F7F-000A-B7394F5E0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550" y="1887140"/>
            <a:ext cx="6134100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llips 6">
            <a:extLst>
              <a:ext uri="{FF2B5EF4-FFF2-40B4-BE49-F238E27FC236}">
                <a16:creationId xmlns:a16="http://schemas.microsoft.com/office/drawing/2014/main" id="{EF8B5724-A96C-F2A8-DDD2-65F355B61CA0}"/>
              </a:ext>
            </a:extLst>
          </p:cNvPr>
          <p:cNvSpPr/>
          <p:nvPr/>
        </p:nvSpPr>
        <p:spPr>
          <a:xfrm>
            <a:off x="6238674" y="3096440"/>
            <a:ext cx="4948135" cy="95999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217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2CBFA3EB-6FBB-E39D-BFE4-ADBBB366D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Cosmic Journalsystem – IT-support och tekniska frågor</a:t>
            </a:r>
          </a:p>
        </p:txBody>
      </p:sp>
      <p:sp>
        <p:nvSpPr>
          <p:cNvPr id="1040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latshållare för innehåll 9">
            <a:extLst>
              <a:ext uri="{FF2B5EF4-FFF2-40B4-BE49-F238E27FC236}">
                <a16:creationId xmlns:a16="http://schemas.microsoft.com/office/drawing/2014/main" id="{0CB5953D-361E-268A-5848-FE807A4F882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0936" y="3071264"/>
            <a:ext cx="3429000" cy="31466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 err="1"/>
              <a:t>Flera</a:t>
            </a:r>
            <a:r>
              <a:rPr lang="en-US" sz="2200" dirty="0"/>
              <a:t> </a:t>
            </a:r>
            <a:r>
              <a:rPr lang="en-US" sz="2200" dirty="0" err="1"/>
              <a:t>underkategorier</a:t>
            </a:r>
            <a:r>
              <a:rPr lang="en-US" sz="2200" dirty="0"/>
              <a:t> </a:t>
            </a:r>
            <a:r>
              <a:rPr lang="en-US" sz="2200" dirty="0" err="1"/>
              <a:t>beroende</a:t>
            </a:r>
            <a:r>
              <a:rPr lang="en-US" sz="2200" dirty="0"/>
              <a:t> </a:t>
            </a:r>
            <a:r>
              <a:rPr lang="en-US" sz="2200" dirty="0" err="1"/>
              <a:t>på</a:t>
            </a:r>
            <a:r>
              <a:rPr lang="en-US" sz="2200" dirty="0"/>
              <a:t> </a:t>
            </a:r>
            <a:r>
              <a:rPr lang="en-US" sz="2200" dirty="0" err="1"/>
              <a:t>vad</a:t>
            </a:r>
            <a:r>
              <a:rPr lang="en-US" sz="2200" dirty="0"/>
              <a:t> </a:t>
            </a:r>
            <a:r>
              <a:rPr lang="en-US" sz="2200" dirty="0" err="1"/>
              <a:t>ärendet</a:t>
            </a:r>
            <a:r>
              <a:rPr lang="en-US" sz="2200" dirty="0"/>
              <a:t> </a:t>
            </a:r>
            <a:r>
              <a:rPr lang="en-US" sz="2200" dirty="0" err="1"/>
              <a:t>gäller</a:t>
            </a:r>
            <a:endParaRPr lang="en-US" sz="2200" dirty="0"/>
          </a:p>
          <a:p>
            <a:r>
              <a:rPr lang="en-US" sz="2200" dirty="0"/>
              <a:t>Om du </a:t>
            </a:r>
            <a:r>
              <a:rPr lang="en-US" sz="2200" dirty="0" err="1"/>
              <a:t>är</a:t>
            </a:r>
            <a:r>
              <a:rPr lang="en-US" sz="2200" dirty="0"/>
              <a:t> </a:t>
            </a:r>
            <a:r>
              <a:rPr lang="en-US" sz="2200" dirty="0" err="1"/>
              <a:t>osäker</a:t>
            </a:r>
            <a:r>
              <a:rPr lang="en-US" sz="2200" dirty="0"/>
              <a:t> </a:t>
            </a:r>
            <a:r>
              <a:rPr lang="en-US" sz="2200" dirty="0" err="1"/>
              <a:t>vilken</a:t>
            </a:r>
            <a:r>
              <a:rPr lang="en-US" sz="2200" dirty="0"/>
              <a:t> du ska </a:t>
            </a:r>
            <a:r>
              <a:rPr lang="en-US" sz="2200" dirty="0" err="1"/>
              <a:t>välja</a:t>
            </a:r>
            <a:r>
              <a:rPr lang="en-US" sz="2200" dirty="0"/>
              <a:t> - </a:t>
            </a:r>
            <a:r>
              <a:rPr lang="en-US" sz="2200" dirty="0" err="1"/>
              <a:t>välj</a:t>
            </a:r>
            <a:r>
              <a:rPr lang="en-US" sz="2200" dirty="0"/>
              <a:t> den </a:t>
            </a:r>
            <a:r>
              <a:rPr lang="en-US" sz="2200" dirty="0" err="1"/>
              <a:t>som</a:t>
            </a:r>
            <a:r>
              <a:rPr lang="en-US" sz="2200" dirty="0"/>
              <a:t> </a:t>
            </a:r>
            <a:r>
              <a:rPr lang="en-US" sz="2200" dirty="0" err="1"/>
              <a:t>känns</a:t>
            </a:r>
            <a:r>
              <a:rPr lang="en-US" sz="2200" dirty="0"/>
              <a:t> </a:t>
            </a:r>
            <a:r>
              <a:rPr lang="en-US" sz="2200" dirty="0" err="1"/>
              <a:t>närmast</a:t>
            </a:r>
            <a:endParaRPr lang="en-US" sz="22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6E2BB4B-9B03-69DE-4887-4F3135714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1452475"/>
            <a:ext cx="6903720" cy="395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707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C385E24-7E5F-BA1E-F07C-0AC2B237B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595EF7A9-BEDA-03BC-2CDB-04DC77280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Cosmic Journalsystem - Arbetssätt, rutiner och behov</a:t>
            </a:r>
          </a:p>
        </p:txBody>
      </p:sp>
      <p:sp>
        <p:nvSpPr>
          <p:cNvPr id="24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3B9A77ED-418C-A97C-E391-03CD1E4D9CB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0936" y="3100158"/>
            <a:ext cx="3429000" cy="3117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 err="1"/>
              <a:t>Flera</a:t>
            </a:r>
            <a:r>
              <a:rPr lang="en-US" sz="2200" dirty="0"/>
              <a:t> </a:t>
            </a:r>
            <a:r>
              <a:rPr lang="en-US" sz="2200" dirty="0" err="1"/>
              <a:t>underkategorier</a:t>
            </a:r>
            <a:r>
              <a:rPr lang="en-US" sz="2200" dirty="0"/>
              <a:t> </a:t>
            </a:r>
            <a:r>
              <a:rPr lang="en-US" sz="2200" dirty="0" err="1"/>
              <a:t>beroende</a:t>
            </a:r>
            <a:r>
              <a:rPr lang="en-US" sz="2200" dirty="0"/>
              <a:t> </a:t>
            </a:r>
            <a:r>
              <a:rPr lang="en-US" sz="2200" dirty="0" err="1"/>
              <a:t>på</a:t>
            </a:r>
            <a:r>
              <a:rPr lang="en-US" sz="2200" dirty="0"/>
              <a:t> </a:t>
            </a:r>
            <a:r>
              <a:rPr lang="en-US" sz="2200" dirty="0" err="1"/>
              <a:t>vad</a:t>
            </a:r>
            <a:r>
              <a:rPr lang="en-US" sz="2200" dirty="0"/>
              <a:t> </a:t>
            </a:r>
            <a:r>
              <a:rPr lang="en-US" sz="2200" dirty="0" err="1"/>
              <a:t>ärendet</a:t>
            </a:r>
            <a:r>
              <a:rPr lang="en-US" sz="2200" dirty="0"/>
              <a:t> </a:t>
            </a:r>
            <a:r>
              <a:rPr lang="en-US" sz="2200" dirty="0" err="1"/>
              <a:t>gäller</a:t>
            </a:r>
            <a:endParaRPr lang="en-US" sz="2200" dirty="0"/>
          </a:p>
          <a:p>
            <a:r>
              <a:rPr lang="en-US" sz="2200" dirty="0"/>
              <a:t>Om du </a:t>
            </a:r>
            <a:r>
              <a:rPr lang="en-US" sz="2200" dirty="0" err="1"/>
              <a:t>är</a:t>
            </a:r>
            <a:r>
              <a:rPr lang="en-US" sz="2200" dirty="0"/>
              <a:t> </a:t>
            </a:r>
            <a:r>
              <a:rPr lang="en-US" sz="2200" dirty="0" err="1"/>
              <a:t>osäker</a:t>
            </a:r>
            <a:r>
              <a:rPr lang="en-US" sz="2200" dirty="0"/>
              <a:t> </a:t>
            </a:r>
            <a:r>
              <a:rPr lang="en-US" sz="2200" dirty="0" err="1"/>
              <a:t>vilken</a:t>
            </a:r>
            <a:r>
              <a:rPr lang="en-US" sz="2200" dirty="0"/>
              <a:t> du ska </a:t>
            </a:r>
            <a:r>
              <a:rPr lang="en-US" sz="2200" dirty="0" err="1"/>
              <a:t>välja</a:t>
            </a:r>
            <a:r>
              <a:rPr lang="en-US" sz="2200" dirty="0"/>
              <a:t> - </a:t>
            </a:r>
            <a:r>
              <a:rPr lang="en-US" sz="2200" dirty="0" err="1"/>
              <a:t>lägg</a:t>
            </a:r>
            <a:r>
              <a:rPr lang="en-US" sz="2200" dirty="0"/>
              <a:t> i den </a:t>
            </a:r>
            <a:r>
              <a:rPr lang="en-US" sz="2200" dirty="0" err="1"/>
              <a:t>som</a:t>
            </a:r>
            <a:r>
              <a:rPr lang="en-US" sz="2200" dirty="0"/>
              <a:t> </a:t>
            </a:r>
            <a:r>
              <a:rPr lang="en-US" sz="2200" dirty="0" err="1"/>
              <a:t>känns</a:t>
            </a:r>
            <a:r>
              <a:rPr lang="en-US" sz="2200" dirty="0"/>
              <a:t> </a:t>
            </a:r>
            <a:r>
              <a:rPr lang="en-US" sz="2200" dirty="0" err="1"/>
              <a:t>närmast</a:t>
            </a:r>
            <a:endParaRPr lang="en-US" sz="2200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568AF046-6EEE-235E-B32D-A31A1EE446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1815255"/>
            <a:ext cx="6903720" cy="3227489"/>
          </a:xfrm>
          <a:prstGeom prst="rect">
            <a:avLst/>
          </a:prstGeom>
        </p:spPr>
      </p:pic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7244221-3005-ED50-706F-71F658D8BB7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7247564-E29A-4039-A521-FA633551344B}" type="slidenum">
              <a:rPr lang="en-US" smtClean="0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882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F8CDBD84-DAFC-7E9E-BB1C-99E5AFAC5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Cosmic </a:t>
            </a:r>
            <a:r>
              <a:rPr lang="en-US" sz="2200"/>
              <a:t>J</a:t>
            </a:r>
            <a:r>
              <a:rPr lang="en-US" sz="2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ournalsystem </a:t>
            </a:r>
            <a:r>
              <a:rPr lang="en-US" sz="2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 </a:t>
            </a:r>
            <a:r>
              <a:rPr lang="en-US" sz="2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Funktions</a:t>
            </a:r>
            <a:r>
              <a:rPr lang="en-US" sz="2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- </a:t>
            </a:r>
            <a:r>
              <a:rPr lang="en-US" sz="2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och</a:t>
            </a:r>
            <a:r>
              <a:rPr lang="en-US" sz="2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konfigurationsbeställningar</a:t>
            </a:r>
            <a:endParaRPr lang="en-US" sz="2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4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D1B55B05-8E44-83D2-EF9F-1F56642960B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0936" y="3144416"/>
            <a:ext cx="3429000" cy="307350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 err="1"/>
              <a:t>Välj</a:t>
            </a:r>
            <a:r>
              <a:rPr lang="en-US" sz="2000" dirty="0"/>
              <a:t> bland </a:t>
            </a:r>
            <a:r>
              <a:rPr lang="en-US" sz="2000" dirty="0" err="1"/>
              <a:t>flera</a:t>
            </a:r>
            <a:r>
              <a:rPr lang="en-US" sz="2000" dirty="0"/>
              <a:t> </a:t>
            </a:r>
            <a:r>
              <a:rPr lang="en-US" sz="2000" dirty="0" err="1"/>
              <a:t>underkategorier</a:t>
            </a:r>
            <a:r>
              <a:rPr lang="en-US" sz="2000" dirty="0"/>
              <a:t> </a:t>
            </a:r>
            <a:r>
              <a:rPr lang="en-US" sz="2000" dirty="0" err="1"/>
              <a:t>beroende</a:t>
            </a:r>
            <a:r>
              <a:rPr lang="en-US" sz="2000" dirty="0"/>
              <a:t> </a:t>
            </a:r>
            <a:r>
              <a:rPr lang="en-US" sz="2000" dirty="0" err="1"/>
              <a:t>på</a:t>
            </a:r>
            <a:r>
              <a:rPr lang="en-US" sz="2000" dirty="0"/>
              <a:t> </a:t>
            </a:r>
            <a:r>
              <a:rPr lang="en-US" sz="2000" dirty="0" err="1"/>
              <a:t>vad</a:t>
            </a:r>
            <a:r>
              <a:rPr lang="en-US" sz="2000" dirty="0"/>
              <a:t> </a:t>
            </a:r>
            <a:r>
              <a:rPr lang="en-US" sz="2000" dirty="0" err="1"/>
              <a:t>ärendet</a:t>
            </a:r>
            <a:r>
              <a:rPr lang="en-US" sz="2000" dirty="0"/>
              <a:t> </a:t>
            </a:r>
            <a:r>
              <a:rPr lang="en-US" sz="2000" dirty="0" err="1"/>
              <a:t>gäller</a:t>
            </a:r>
            <a:endParaRPr lang="en-US" sz="2000" dirty="0"/>
          </a:p>
          <a:p>
            <a:r>
              <a:rPr lang="en-US" sz="2000" dirty="0"/>
              <a:t>Om du </a:t>
            </a:r>
            <a:r>
              <a:rPr lang="en-US" sz="2000" dirty="0" err="1"/>
              <a:t>är</a:t>
            </a:r>
            <a:r>
              <a:rPr lang="en-US" sz="2000" dirty="0"/>
              <a:t> </a:t>
            </a:r>
            <a:r>
              <a:rPr lang="en-US" sz="2000" dirty="0" err="1"/>
              <a:t>osäker</a:t>
            </a:r>
            <a:r>
              <a:rPr lang="en-US" sz="2000" dirty="0"/>
              <a:t> </a:t>
            </a:r>
            <a:r>
              <a:rPr lang="en-US" sz="2000" dirty="0" err="1"/>
              <a:t>vilken</a:t>
            </a:r>
            <a:r>
              <a:rPr lang="en-US" sz="2000" dirty="0"/>
              <a:t> du ska </a:t>
            </a:r>
            <a:r>
              <a:rPr lang="en-US" sz="2000" dirty="0" err="1"/>
              <a:t>välja</a:t>
            </a:r>
            <a:r>
              <a:rPr lang="en-US" sz="2000" dirty="0"/>
              <a:t> – </a:t>
            </a:r>
            <a:r>
              <a:rPr lang="en-US" sz="2000" dirty="0" err="1"/>
              <a:t>välj</a:t>
            </a:r>
            <a:r>
              <a:rPr lang="en-US" sz="2000" dirty="0"/>
              <a:t> den </a:t>
            </a:r>
            <a:r>
              <a:rPr lang="en-US" sz="2000" dirty="0" err="1"/>
              <a:t>som</a:t>
            </a:r>
            <a:r>
              <a:rPr lang="en-US" sz="2000" dirty="0"/>
              <a:t> </a:t>
            </a:r>
            <a:r>
              <a:rPr lang="en-US" sz="2000" dirty="0" err="1"/>
              <a:t>känns</a:t>
            </a:r>
            <a:r>
              <a:rPr lang="en-US" sz="2000" dirty="0"/>
              <a:t> </a:t>
            </a:r>
            <a:r>
              <a:rPr lang="en-US" sz="2000" dirty="0" err="1"/>
              <a:t>närmast</a:t>
            </a:r>
            <a:endParaRPr lang="en-US" sz="2000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710F091A-7A5F-B33E-CBE0-F8A6B32373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1055846"/>
            <a:ext cx="6903720" cy="4746307"/>
          </a:xfrm>
          <a:prstGeom prst="rect">
            <a:avLst/>
          </a:prstGeom>
        </p:spPr>
      </p:pic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E6AA5AE-8196-A70B-70D8-686E9BDB92D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77247564-E29A-4039-A521-FA633551344B}" type="slidenum">
              <a:rPr lang="en-US" smtClean="0">
                <a:solidFill>
                  <a:schemeClr val="tx1">
                    <a:tint val="75000"/>
                  </a:schemeClr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747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7AF468A6-239B-DF62-D090-9812509988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7368" y="1988840"/>
            <a:ext cx="3181406" cy="3816424"/>
          </a:xfrm>
          <a:ln w="25400">
            <a:solidFill>
              <a:srgbClr val="FF0000"/>
            </a:solidFill>
          </a:ln>
        </p:spPr>
        <p:txBody>
          <a:bodyPr vert="horz" lIns="0" tIns="0" rIns="0" bIns="0" rtlCol="0" anchor="t">
            <a:normAutofit/>
          </a:bodyPr>
          <a:lstStyle/>
          <a:p>
            <a:pPr marL="0" indent="0">
              <a:buNone/>
            </a:pPr>
            <a:r>
              <a:rPr lang="sv-SE" sz="1400" b="1" dirty="0"/>
              <a:t>Huvudkategori</a:t>
            </a:r>
            <a:br>
              <a:rPr lang="sv-SE" sz="1400" b="1" dirty="0"/>
            </a:br>
            <a:r>
              <a:rPr lang="sv-SE" sz="1400" b="1" dirty="0"/>
              <a:t>Cosmic Journalsystem -</a:t>
            </a:r>
            <a:br>
              <a:rPr lang="sv-SE" sz="1400" b="1" dirty="0"/>
            </a:br>
            <a:r>
              <a:rPr lang="sv-SE" sz="1400" b="1" dirty="0"/>
              <a:t>IT-support och tekniska frågor</a:t>
            </a:r>
            <a:br>
              <a:rPr lang="sv-SE" sz="1400" b="1" dirty="0">
                <a:ea typeface="Source Sans Pro"/>
              </a:rPr>
            </a:br>
            <a:br>
              <a:rPr lang="sv-SE" sz="1400" b="1" dirty="0"/>
            </a:br>
            <a:r>
              <a:rPr lang="sv-SE" sz="1400" dirty="0">
                <a:ea typeface="Source Sans Pro"/>
              </a:rPr>
              <a:t>- Något har slutat fungera i Cosmic</a:t>
            </a:r>
          </a:p>
          <a:p>
            <a:pPr marL="0" indent="0">
              <a:buNone/>
            </a:pPr>
            <a:r>
              <a:rPr lang="sv-SE" sz="1400" dirty="0">
                <a:ea typeface="Source Sans Pro"/>
              </a:rPr>
              <a:t>- Det går långsamt att arbeta i Cosmic</a:t>
            </a:r>
            <a:br>
              <a:rPr lang="sv-SE" sz="1400" dirty="0">
                <a:ea typeface="Source Sans Pro"/>
              </a:rPr>
            </a:br>
            <a:br>
              <a:rPr lang="sv-SE" sz="1400" dirty="0">
                <a:ea typeface="Source Sans Pro"/>
              </a:rPr>
            </a:br>
            <a:r>
              <a:rPr lang="sv-SE" sz="1400" dirty="0">
                <a:ea typeface="Source Sans Pro"/>
              </a:rPr>
              <a:t>- Det går inte att skriva ut från Cosmic</a:t>
            </a:r>
          </a:p>
          <a:p>
            <a:pPr>
              <a:buFontTx/>
              <a:buChar char="-"/>
            </a:pPr>
            <a:r>
              <a:rPr lang="sv-SE" sz="1400" dirty="0">
                <a:ea typeface="Source Sans Pro"/>
              </a:rPr>
              <a:t>Akuta fel </a:t>
            </a:r>
          </a:p>
          <a:p>
            <a:pPr>
              <a:buFontTx/>
              <a:buChar char="-"/>
            </a:pPr>
            <a:r>
              <a:rPr lang="sv-SE" sz="1400" dirty="0">
                <a:ea typeface="Source Sans Pro"/>
              </a:rPr>
              <a:t>Jag når inte en integration eller uthopp som jag nått förut</a:t>
            </a:r>
            <a:br>
              <a:rPr lang="sv-SE" sz="1400" dirty="0">
                <a:ea typeface="Source Sans Pro"/>
              </a:rPr>
            </a:br>
            <a:br>
              <a:rPr lang="sv-SE" sz="1400" b="1" dirty="0"/>
            </a:br>
            <a:endParaRPr lang="sv-SE" sz="1400" b="1" dirty="0">
              <a:ea typeface="Source Sans Pro"/>
            </a:endParaRP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B47F87F2-00A6-9DAD-3E2B-0B0392FEA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009" y="331904"/>
            <a:ext cx="11605097" cy="748133"/>
          </a:xfrm>
        </p:spPr>
        <p:txBody>
          <a:bodyPr>
            <a:normAutofit/>
          </a:bodyPr>
          <a:lstStyle/>
          <a:p>
            <a:r>
              <a:rPr lang="sv-SE" dirty="0"/>
              <a:t>Exempel på typ av frågor för resp. huvudkategori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45BF173-67A5-24DE-46BF-A74BBEEE306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247564-E29A-4039-A521-FA633551344B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6" name="Platshållare för innehåll 1">
            <a:extLst>
              <a:ext uri="{FF2B5EF4-FFF2-40B4-BE49-F238E27FC236}">
                <a16:creationId xmlns:a16="http://schemas.microsoft.com/office/drawing/2014/main" id="{E4B54D07-1F47-E9E8-B973-9D5B3C59D899}"/>
              </a:ext>
            </a:extLst>
          </p:cNvPr>
          <p:cNvSpPr txBox="1">
            <a:spLocks/>
          </p:cNvSpPr>
          <p:nvPr/>
        </p:nvSpPr>
        <p:spPr>
          <a:xfrm>
            <a:off x="4277405" y="1988840"/>
            <a:ext cx="3266839" cy="3816424"/>
          </a:xfrm>
          <a:prstGeom prst="rect">
            <a:avLst/>
          </a:prstGeom>
          <a:ln w="25400">
            <a:solidFill>
              <a:srgbClr val="FFFF00"/>
            </a:solidFill>
          </a:ln>
        </p:spPr>
        <p:txBody>
          <a:bodyPr vert="horz" lIns="0" tIns="0" rIns="0" bIns="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1400" b="1" dirty="0"/>
              <a:t>Huvudkategori</a:t>
            </a:r>
            <a:br>
              <a:rPr lang="sv-SE" sz="1400" b="1" dirty="0"/>
            </a:br>
            <a:r>
              <a:rPr lang="sv-SE" sz="1400" b="1" dirty="0"/>
              <a:t>Cosmic Journalsystem -</a:t>
            </a:r>
            <a:br>
              <a:rPr lang="sv-SE" sz="1400" b="1" dirty="0"/>
            </a:br>
            <a:r>
              <a:rPr lang="sv-SE" sz="1400" b="1" dirty="0"/>
              <a:t>Arbetssätt, rutiner och behov</a:t>
            </a:r>
          </a:p>
          <a:p>
            <a:pPr>
              <a:buFontTx/>
              <a:buChar char="-"/>
            </a:pPr>
            <a:r>
              <a:rPr lang="sv-SE" sz="1400" dirty="0">
                <a:ea typeface="Source Sans Pro"/>
              </a:rPr>
              <a:t>Hur ska vi arbeta?</a:t>
            </a:r>
          </a:p>
          <a:p>
            <a:pPr>
              <a:buFontTx/>
              <a:buChar char="-"/>
            </a:pPr>
            <a:r>
              <a:rPr lang="sv-SE" sz="1400" dirty="0">
                <a:ea typeface="Source Sans Pro"/>
              </a:rPr>
              <a:t>Var ska vi dokumentera?</a:t>
            </a:r>
          </a:p>
          <a:p>
            <a:pPr>
              <a:buFontTx/>
              <a:buChar char="-"/>
            </a:pPr>
            <a:r>
              <a:rPr lang="sv-SE" sz="1400" dirty="0">
                <a:ea typeface="Source Sans Pro"/>
              </a:rPr>
              <a:t>Regional rutin på vårdgivarwebben stämmer inte överens med hur det ser ut eller fungerar i Cosmic</a:t>
            </a:r>
          </a:p>
          <a:p>
            <a:pPr>
              <a:buFontTx/>
              <a:buChar char="-"/>
            </a:pPr>
            <a:r>
              <a:rPr lang="sv-SE" sz="1400" dirty="0">
                <a:ea typeface="Source Sans Pro"/>
              </a:rPr>
              <a:t>Det saknas en rutin för XX YY</a:t>
            </a:r>
          </a:p>
          <a:p>
            <a:pPr>
              <a:buFontTx/>
              <a:buChar char="-"/>
            </a:pPr>
            <a:r>
              <a:rPr lang="sv-SE" sz="1400" dirty="0">
                <a:ea typeface="Source Sans Pro"/>
              </a:rPr>
              <a:t>Behov/önskemål om ny eller ändrad konfiguration eller funktion i Cosmic</a:t>
            </a:r>
          </a:p>
        </p:txBody>
      </p:sp>
      <p:sp>
        <p:nvSpPr>
          <p:cNvPr id="7" name="Platshållare för innehåll 1">
            <a:extLst>
              <a:ext uri="{FF2B5EF4-FFF2-40B4-BE49-F238E27FC236}">
                <a16:creationId xmlns:a16="http://schemas.microsoft.com/office/drawing/2014/main" id="{BF6FBD6B-C1C6-8973-A2C9-1C7BF8081D15}"/>
              </a:ext>
            </a:extLst>
          </p:cNvPr>
          <p:cNvSpPr txBox="1">
            <a:spLocks/>
          </p:cNvSpPr>
          <p:nvPr/>
        </p:nvSpPr>
        <p:spPr>
          <a:xfrm>
            <a:off x="8232876" y="1988840"/>
            <a:ext cx="3266839" cy="3816424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vert="horz" lIns="0" tIns="0" rIns="0" bIns="0" rtlCol="0" anchor="t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1400" b="1" dirty="0"/>
              <a:t>Huvudkategori</a:t>
            </a:r>
            <a:br>
              <a:rPr lang="sv-SE" sz="1400" b="1" dirty="0"/>
            </a:br>
            <a:r>
              <a:rPr lang="sv-SE" sz="1400" b="1" dirty="0"/>
              <a:t>Cosmic Journalsystem -</a:t>
            </a:r>
            <a:br>
              <a:rPr lang="sv-SE" sz="1400" b="1" dirty="0"/>
            </a:br>
            <a:r>
              <a:rPr lang="sv-SE" sz="1400" b="1" dirty="0"/>
              <a:t>Funktions- och konfigurationsbeställningar</a:t>
            </a:r>
          </a:p>
          <a:p>
            <a:pPr>
              <a:buFontTx/>
              <a:buChar char="-"/>
            </a:pPr>
            <a:r>
              <a:rPr lang="sv-SE" sz="1400" dirty="0">
                <a:ea typeface="Source Sans Pro"/>
              </a:rPr>
              <a:t>Finns funktionen att göra XX YY i Cosmic?</a:t>
            </a:r>
          </a:p>
          <a:p>
            <a:pPr>
              <a:buFontTx/>
              <a:buChar char="-"/>
            </a:pPr>
            <a:r>
              <a:rPr lang="sv-SE" sz="1400" dirty="0">
                <a:ea typeface="Source Sans Pro"/>
              </a:rPr>
              <a:t>Journaltabellen summerar fel värden.</a:t>
            </a:r>
          </a:p>
          <a:p>
            <a:pPr>
              <a:buFontTx/>
              <a:buChar char="-"/>
            </a:pPr>
            <a:r>
              <a:rPr lang="sv-SE" sz="1400" dirty="0">
                <a:ea typeface="Source Sans Pro"/>
              </a:rPr>
              <a:t>Extern remittent saknas</a:t>
            </a:r>
          </a:p>
          <a:p>
            <a:pPr>
              <a:buFontTx/>
              <a:buChar char="-"/>
            </a:pPr>
            <a:r>
              <a:rPr lang="sv-SE" sz="1400" dirty="0">
                <a:ea typeface="Source Sans Pro"/>
              </a:rPr>
              <a:t>AH-behörighet</a:t>
            </a:r>
          </a:p>
          <a:p>
            <a:pPr>
              <a:buFontTx/>
              <a:buChar char="-"/>
            </a:pPr>
            <a:r>
              <a:rPr lang="sv-SE" sz="1400" dirty="0">
                <a:ea typeface="Source Sans Pro"/>
              </a:rPr>
              <a:t>Vårddatasammanslagningar</a:t>
            </a:r>
          </a:p>
          <a:p>
            <a:pPr>
              <a:buFontTx/>
              <a:buChar char="-"/>
            </a:pPr>
            <a:r>
              <a:rPr lang="sv-SE" sz="1400" dirty="0">
                <a:ea typeface="Source Sans Pro"/>
              </a:rPr>
              <a:t>Behov av testpatienter och inloggningsuppgifter till utbildningsmiljön</a:t>
            </a:r>
          </a:p>
          <a:p>
            <a:pPr>
              <a:buFontTx/>
              <a:buChar char="-"/>
            </a:pPr>
            <a:r>
              <a:rPr lang="sv-SE" sz="1400" dirty="0">
                <a:ea typeface="Source Sans Pro"/>
              </a:rPr>
              <a:t>Beställning av konfiguration </a:t>
            </a:r>
            <a:br>
              <a:rPr lang="sv-SE" sz="1400" dirty="0">
                <a:ea typeface="Source Sans Pro"/>
              </a:rPr>
            </a:br>
            <a:r>
              <a:rPr lang="sv-SE" sz="1400" dirty="0">
                <a:ea typeface="Source Sans Pro"/>
              </a:rPr>
              <a:t>(endast från samordnare)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D985D75C-4082-D370-5DC7-FE4C85B0DA65}"/>
              </a:ext>
            </a:extLst>
          </p:cNvPr>
          <p:cNvSpPr txBox="1"/>
          <p:nvPr/>
        </p:nvSpPr>
        <p:spPr>
          <a:xfrm>
            <a:off x="1290575" y="122234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hlinkClick r:id="rId2"/>
              </a:rPr>
              <a:t>Cosmicärenden i Medusa - Till användare</a:t>
            </a:r>
            <a:endParaRPr lang="sv-SE" dirty="0"/>
          </a:p>
          <a:p>
            <a:endParaRPr lang="sv-SE" dirty="0"/>
          </a:p>
        </p:txBody>
      </p:sp>
      <p:pic>
        <p:nvPicPr>
          <p:cNvPr id="18" name="Bild 17" descr="Lista kontur">
            <a:extLst>
              <a:ext uri="{FF2B5EF4-FFF2-40B4-BE49-F238E27FC236}">
                <a16:creationId xmlns:a16="http://schemas.microsoft.com/office/drawing/2014/main" id="{45B9549F-9986-5266-1797-2B8C927506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8610" y="1208373"/>
            <a:ext cx="531965" cy="53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459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LLPublishDate xmlns="http://schemas.microsoft.com/sharepoint/v3">2025-05-22T22:00:00+00:00</NLLPublishDate>
    <NLLPublished xmlns="http://schemas.microsoft.com/sharepoint/v3" xsi:nil="true"/>
    <NLLPublishingstatus xmlns="http://schemas.microsoft.com/sharepoint/v3">Publicerad</NLLPublishingstatus>
    <NLLDocumentIDValue xmlns="http://schemas.microsoft.com/sharepoint/v3">ARBGRP1159-401388338-34</NLLDocumentIDValue>
    <NLLThinningTime xmlns="http://schemas.microsoft.com/sharepoint/v3">2028-05-22T22:00:00+00:00</NLLThinningTime>
    <NLLPublishDateQuickpart xmlns="http://schemas.microsoft.com/sharepoint/v3">2025-05-23</NLLPublishDateQuickpart>
    <NLLInformationCollectionTaxHTField0 xmlns="http://schemas.microsoft.com/sharepoint/v3">
      <Terms xmlns="http://schemas.microsoft.com/office/infopath/2007/PartnerControls"/>
    </NLLInformationCollectionTaxHTField0>
    <NLLLockWorkflows xmlns="http://schemas.microsoft.com/sharepoint/v3">false</NLLLockWorkflows>
    <NLLEstablishedByQuickpart xmlns="http://schemas.microsoft.com/sharepoint/v3">Kristina Eriksson, Erika Jonsson</NLLEstablishedByQuickpart>
    <prdProcessTaxHTField0 xmlns="http://schemas.microsoft.com/sharepoint/v3">
      <Terms xmlns="http://schemas.microsoft.com/office/infopath/2007/PartnerControls"/>
    </prdProcessTaxHTField0>
    <AnsvarigQuickpart xmlns="http://schemas.microsoft.com/sharepoint/v3">Kristina Eriksson, Erika Jonsson</AnsvarigQuickpart>
    <NLLEstablishedBy xmlns="http://schemas.microsoft.com/sharepoint/v3">
      <UserInfo>
        <DisplayName>Kristina Eriksson</DisplayName>
        <AccountId>252</AccountId>
        <AccountType/>
      </UserInfo>
      <UserInfo>
        <DisplayName>Erika Jonsson</DisplayName>
        <AccountId>1178</AccountId>
        <AccountType/>
      </UserInfo>
    </NLLEstablishedBy>
    <NLLStakeholderTaxHTField0 xmlns="http://schemas.microsoft.com/sharepoint/v3">
      <Terms xmlns="http://schemas.microsoft.com/office/infopath/2007/PartnerControls"/>
    </NLLStakeholderTaxHTField0>
    <NLLDocumentTyp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Information</TermName>
          <TermId xmlns="http://schemas.microsoft.com/office/infopath/2007/PartnerControls">57688ad1-3070-4f9b-930d-380ac1e3f4f2</TermId>
        </TermInfo>
      </Terms>
    </NLLDocumentTypeTaxHTField0>
    <NLLVersion xmlns="http://schemas.microsoft.com/sharepoint/v3">2.0</NLLVersion>
    <NLLInformationclass xmlns="http://schemas.microsoft.com/sharepoint/v3">Publik</NLLInformationclass>
    <NLLModifiedBy xmlns="http://schemas.microsoft.com/sharepoint/v3">Kristina Eriksson</NLLModifiedBy>
    <NLLProducerPlaceTaxHTField0 xmlns="http://schemas.microsoft.com/sharepoint/v3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Cosmic</TermName>
          <TermId xmlns="http://schemas.microsoft.com/office/infopath/2007/PartnerControls">6feacd63-98e5-4ced-9654-e5d6ca525991</TermId>
        </TermInfo>
      </Terms>
    </NLLProducerPlaceTaxHTField0>
    <VersionComment xmlns="http://schemas.microsoft.com/sharepoint/v3" xsi:nil="true"/>
    <NLLDiarienummer xmlns="http://schemas.microsoft.com/sharepoint/v3" xsi:nil="true"/>
    <TaxKeywordTaxHTField xmlns="c7918ce9-5289-4a18-805d-4141408e948c">
      <Terms xmlns="http://schemas.microsoft.com/office/infopath/2007/PartnerControls"/>
    </TaxKeywordTaxHTField>
    <_dlc_DocId xmlns="c7918ce9-5289-4a18-805d-4141408e948c">ARBGRP1159-401388338-34</_dlc_DocId>
    <_dlc_DocIdUrl xmlns="c7918ce9-5289-4a18-805d-4141408e948c">
      <Url>http://spportal.extvis.local/process/administrativ/_layouts/15/DocIdRedir.aspx?ID=ARBGRP1159-401388338-34</Url>
      <Description>ARBGRP1159-401388338-34</Description>
    </_dlc_DocIdUrl>
    <_dlc_DocIdPersistId xmlns="c7918ce9-5289-4a18-805d-4141408e948c">true</_dlc_DocIdPersistId>
    <_dlc_ExpireDate xmlns="http://schemas.microsoft.com/sharepoint/v3">2028-06-22T22:00:00+00:00</_dlc_ExpireDate>
    <_dlc_ExpireDateSaved xmlns="http://schemas.microsoft.com/sharepoint/v3" xsi:nil="true"/>
    <VIS_DocumentId xmlns="e1dec489-f745-4ed5-9c00-958a11aea6df">
      <Url>https://samarbeta.nll.se/producentplats/cosmic/_layouts/15/DocIdRedir.aspx?ID=ARBGRP1159-401388338-34</Url>
      <Description>ARBGRP1159-401388338-34</Description>
    </VIS_DocumentId>
    <VISResponsible xmlns="e1dec489-f745-4ed5-9c00-958a11aea6df">
      <UserInfo>
        <DisplayName>Kristina Eriksson</DisplayName>
        <AccountId>252</AccountId>
        <AccountType/>
      </UserInfo>
      <UserInfo>
        <DisplayName>Erika Jonsson</DisplayName>
        <AccountId>1178</AccountId>
        <AccountType/>
      </UserInfo>
    </VISResponsible>
    <DocumentStatus xmlns="e1dec489-f745-4ed5-9c00-958a11aea6df">
      <Url>https://samarbeta.nll.se/producentplats/cosmic/_layouts/15/wrkstat.aspx?List=ce6f03ee-9b87-4565-b559-2551a6b91821&amp;WorkflowInstanceName=20b867b0-7fb7-4922-b0fb-ab35b3b4f0f2</Url>
      <Description>Publicerad</Description>
    </DocumentStatus>
    <_dlc_Exempt xmlns="http://schemas.microsoft.com/sharepoint/v3">false</_dlc_Exempt>
  </documentManagement>
</p:properties>
</file>

<file path=customXml/item2.xml><?xml version="1.0" encoding="utf-8"?>
<?mso-contentType ?>
<p:Policy xmlns:p="office.server.policy" id="" local="true">
  <p:Name>Informerande</p:Name>
  <p:Description/>
  <p:Statement/>
  <p:PolicyItems>
    <p:PolicyItem featureId="Microsoft.Office.RecordsManagement.PolicyFeatures.Expiration" staticId="0x010100D7963E0E5B7A40E5AEA07389401D709F007B1238BBD93543428C20870054E92DBF|1214505165" UniqueId="15436f43-43ec-43f4-afa0-3fdfa097cfae">
      <p:Name>Bevarande</p:Name>
      <p:Description>Automatisk schemaläggning av innehåll som ska bearbetas, och utföra en bevarandeåtgärd på innehåll som har nått sitt förfallodatum.</p:Description>
      <p:CustomData>
        <Schedules nextStageId="3" default="true">
          <Schedule type="Default">
            <stages>
              <data stageId="1" recur="true" offset="36" unit="months">
                <formula id="Microsoft.Office.RecordsManagement.PolicyFeatures.Expiration.Formula.BuiltIn">
                  <number>0</number>
                  <property>NLLThinningTime</property>
                  <propertyid>2793489f-7251-475b-a975-480031914936</propertyid>
                  <period>months</period>
                </formula>
                <action type="workflow" id="d9837362-db90-41fe-8d27-3f4e28fd673a"/>
              </data>
              <data stageId="2">
                <formula id="Microsoft.Office.RecordsManagement.PolicyFeatures.Expiration.Formula.BuiltIn">
                  <number>1</number>
                  <property>NLLThinningTime</property>
                  <propertyid>2793489f-7251-475b-a975-480031914936</propertyid>
                  <period>months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nformerande dokument" ma:contentTypeID="0x010100D7963E0E5B7A40E5AEA07389401D709F007B1238BBD93543428C20870054E92DBF0100907CEEA6569A954C976B7824CE75F91F" ma:contentTypeVersion="1901" ma:contentTypeDescription="Informerande dokument" ma:contentTypeScope="" ma:versionID="a5baacf2cb8e41d31c7083e669e0bcb0">
  <xsd:schema xmlns:xsd="http://www.w3.org/2001/XMLSchema" xmlns:xs="http://www.w3.org/2001/XMLSchema" xmlns:p="http://schemas.microsoft.com/office/2006/metadata/properties" xmlns:ns1="http://schemas.microsoft.com/sharepoint/v3" xmlns:ns2="c7918ce9-5289-4a18-805d-4141408e948c" xmlns:ns3="e1dec489-f745-4ed5-9c00-958a11aea6df" targetNamespace="http://schemas.microsoft.com/office/2006/metadata/properties" ma:root="true" ma:fieldsID="13eebc707077a47ec3ac61105e878611" ns1:_="" ns2:_="" ns3:_="">
    <xsd:import namespace="http://schemas.microsoft.com/sharepoint/v3"/>
    <xsd:import namespace="c7918ce9-5289-4a18-805d-4141408e948c"/>
    <xsd:import namespace="e1dec489-f745-4ed5-9c00-958a11aea6d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VIS_DocumentId" minOccurs="0"/>
                <xsd:element ref="ns1:NLLStakeholderTaxHTField0" minOccurs="0"/>
                <xsd:element ref="ns2:TaxKeywordTaxHTField" minOccurs="0"/>
                <xsd:element ref="ns3:DocumentStatus" minOccurs="0"/>
                <xsd:element ref="ns1:NLLInformationclass"/>
                <xsd:element ref="ns1:NLLThinningTime" minOccurs="0"/>
                <xsd:element ref="ns3:VISResponsible"/>
                <xsd:element ref="ns1:AnsvarigQuickpart" minOccurs="0"/>
                <xsd:element ref="ns1:NLLDocumentTypeTaxHTField0" minOccurs="0"/>
                <xsd:element ref="ns1:_dlc_Exempt" minOccurs="0"/>
                <xsd:element ref="ns1:_dlc_ExpireDateSaved" minOccurs="0"/>
                <xsd:element ref="ns1:_dlc_ExpireDate" minOccurs="0"/>
                <xsd:element ref="ns1:prdProcessTaxHTField0" minOccurs="0"/>
                <xsd:element ref="ns1:NLLVersion" minOccurs="0"/>
                <xsd:element ref="ns1:NLLModifiedBy" minOccurs="0"/>
                <xsd:element ref="ns1:NLLDocumentIDValue" minOccurs="0"/>
                <xsd:element ref="ns1:NLLPublishingstatus" minOccurs="0"/>
                <xsd:element ref="ns1:NLLDiarienummer" minOccurs="0"/>
                <xsd:element ref="ns1:NLLPublishDate" minOccurs="0"/>
                <xsd:element ref="ns1:NLLInformationCollectionTaxHTField0" minOccurs="0"/>
                <xsd:element ref="ns1:NLLProducerPlaceTaxHTField0" minOccurs="0"/>
                <xsd:element ref="ns1:NLLEstablishedBy"/>
                <xsd:element ref="ns1:NLLEstablishedByQuickpart" minOccurs="0"/>
                <xsd:element ref="ns1:VersionComment" minOccurs="0"/>
                <xsd:element ref="ns1:NLLPublishDateQuickpart" minOccurs="0"/>
                <xsd:element ref="ns1:NLLLockWorkflows" minOccurs="0"/>
                <xsd:element ref="ns1:NLLPublish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LLStakeholderTaxHTField0" ma:index="13" nillable="true" ma:taxonomy="true" ma:internalName="NLLStakeholderTaxHTField0" ma:taxonomyFieldName="NLLStakeholder" ma:displayName="Gäller för verksamhet" ma:fieldId="{fc9b4796-81cc-4809-b89e-b480826c68b7}" ma:taxonomyMulti="true" ma:sspId="39d54842-4abd-4019-b0bf-19e71d696155" ma:termSetId="012a677c-9277-4d4c-83ea-a9768cc2772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Informationclass" ma:index="17" ma:displayName="Informationsklass" ma:internalName="NLLInformationclass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NLLThinningTime" ma:index="19" nillable="true" ma:displayName="Gallringsfrist" ma:format="DateOnly" ma:hidden="true" ma:internalName="NLLThinningTime">
      <xsd:simpleType>
        <xsd:restriction base="dms:DateTime"/>
      </xsd:simpleType>
    </xsd:element>
    <xsd:element name="AnsvarigQuickpart" ma:index="21" nillable="true" ma:displayName="AnsvarigQuickpart" ma:hidden="true" ma:internalName="AnsvarigQuickpart">
      <xsd:simpleType>
        <xsd:restriction base="dms:Text"/>
      </xsd:simpleType>
    </xsd:element>
    <xsd:element name="NLLDocumentTypeTaxHTField0" ma:index="23" ma:taxonomy="true" ma:internalName="NLLDocumentTypeTaxHTField0" ma:taxonomyFieldName="NLLDocumentType" ma:displayName="Dokumenttyp" ma:fieldId="{38578a5b-744a-40d6-84e1-ab48bc8b5a57}" ma:sspId="39d54842-4abd-4019-b0bf-19e71d696155" ma:termSetId="52dfd850-14dd-4e84-a867-57b1223f01a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Exempt" ma:index="24" nillable="true" ma:displayName="Undanta från princip" ma:hidden="true" ma:internalName="_dlc_Exempt" ma:readOnly="true">
      <xsd:simpleType>
        <xsd:restriction base="dms:Unknown"/>
      </xsd:simpleType>
    </xsd:element>
    <xsd:element name="_dlc_ExpireDateSaved" ma:index="25" nillable="true" ma:displayName="Originalförfallodag" ma:hidden="true" ma:internalName="_dlc_ExpireDateSaved" ma:readOnly="true">
      <xsd:simpleType>
        <xsd:restriction base="dms:DateTime"/>
      </xsd:simpleType>
    </xsd:element>
    <xsd:element name="_dlc_ExpireDate" ma:index="26" nillable="true" ma:displayName="Förfallodatum" ma:description="" ma:hidden="true" ma:indexed="true" ma:internalName="_dlc_ExpireDate" ma:readOnly="true">
      <xsd:simpleType>
        <xsd:restriction base="dms:DateTime"/>
      </xsd:simpleType>
    </xsd:element>
    <xsd:element name="prdProcessTaxHTField0" ma:index="27" nillable="true" ma:taxonomy="true" ma:internalName="prdProcessTaxHTField0" ma:taxonomyFieldName="prdProcess" ma:displayName="Process" ma:fieldId="{7458416b-87c5-4f2a-97ed-9ee5dd1e516d}" ma:taxonomyMulti="true" ma:sspId="39d54842-4abd-4019-b0bf-19e71d696155" ma:termSetId="747d8a4a-b066-47e6-b826-8f1c93ac400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Version" ma:index="28" nillable="true" ma:displayName="Version" ma:internalName="NLLVersion" ma:readOnly="false">
      <xsd:simpleType>
        <xsd:restriction base="dms:Text"/>
      </xsd:simpleType>
    </xsd:element>
    <xsd:element name="NLLModifiedBy" ma:index="29" nillable="true" ma:displayName="Upprättad av" ma:hidden="true" ma:internalName="NLLModifiedBy">
      <xsd:simpleType>
        <xsd:restriction base="dms:Text"/>
      </xsd:simpleType>
    </xsd:element>
    <xsd:element name="NLLDocumentIDValue" ma:index="30" nillable="true" ma:displayName="Dokument-Id Värde" ma:hidden="true" ma:internalName="NLLDocumentIDValue">
      <xsd:simpleType>
        <xsd:restriction base="dms:Text"/>
      </xsd:simpleType>
    </xsd:element>
    <xsd:element name="NLLPublishingstatus" ma:index="31" nillable="true" ma:displayName="Publiceringsstatus" ma:internalName="NLLPublishingstatus" ma:readOnly="false">
      <xsd:simpleType>
        <xsd:restriction base="dms:Choice">
          <xsd:enumeration value="Ej Publicerad"/>
          <xsd:enumeration value="Publicerad"/>
          <xsd:enumeration value="Avpublicerad"/>
          <xsd:enumeration value="Revidering krävs"/>
          <xsd:enumeration value="Revidering pågår"/>
        </xsd:restriction>
      </xsd:simpleType>
    </xsd:element>
    <xsd:element name="NLLDiarienummer" ma:index="32" nillable="true" ma:displayName="Diarienummer" ma:description="" ma:internalName="NLLDiarienummer" ma:readOnly="false">
      <xsd:simpleType>
        <xsd:restriction base="dms:Text"/>
      </xsd:simpleType>
    </xsd:element>
    <xsd:element name="NLLPublishDate" ma:index="34" nillable="true" ma:displayName="Publiceringsdatum" ma:format="DateOnly" ma:hidden="true" ma:internalName="NLLPublishDate">
      <xsd:simpleType>
        <xsd:restriction base="dms:DateTime"/>
      </xsd:simpleType>
    </xsd:element>
    <xsd:element name="NLLInformationCollectionTaxHTField0" ma:index="35" nillable="true" ma:taxonomy="true" ma:internalName="NLLInformationCollectionTaxHTField0" ma:taxonomyFieldName="NLLInformationCollection" ma:displayName="Informationssamling" ma:fieldId="{5965f86f-d738-4017-88d8-24d6ef34a791}" ma:taxonomyMulti="true" ma:sspId="39d54842-4abd-4019-b0bf-19e71d696155" ma:termSetId="60e00f7a-77a4-4c71-b63e-bae2eb97b37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ProducerPlaceTaxHTField0" ma:index="37" nillable="true" ma:taxonomy="true" ma:internalName="NLLProducerPlaceTaxHTField0" ma:taxonomyFieldName="NLLProducerPlace" ma:displayName="Producentplats" ma:fieldId="{e174ebea-294d-44bc-9c09-0f97f1197811}" ma:sspId="39d54842-4abd-4019-b0bf-19e71d696155" ma:termSetId="45f1cc5b-3028-4a82-8c90-ecfb5e2e860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LLEstablishedBy" ma:index="38" ma:displayName="Upprättad av" ma:list="UserInfo" ma:SharePointGroup="0" ma:internalName="NLLEstablishedBy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NLLEstablishedByQuickpart" ma:index="39" nillable="true" ma:displayName="Upprättad av Quickpart" ma:hidden="true" ma:internalName="NLLEstablishedByQuickpart">
      <xsd:simpleType>
        <xsd:restriction base="dms:Text"/>
      </xsd:simpleType>
    </xsd:element>
    <xsd:element name="VersionComment" ma:index="40" nillable="true" ma:displayName="Versionskommentar" ma:hidden="true" ma:internalName="VersionComment" ma:readOnly="false">
      <xsd:simpleType>
        <xsd:restriction base="dms:Text"/>
      </xsd:simpleType>
    </xsd:element>
    <xsd:element name="NLLPublishDateQuickpart" ma:index="41" nillable="true" ma:displayName="Publiceringsdatum Quickpart" ma:hidden="true" ma:internalName="NLLPublishDateQuickpart">
      <xsd:simpleType>
        <xsd:restriction base="dms:Text"/>
      </xsd:simpleType>
    </xsd:element>
    <xsd:element name="NLLLockWorkflows" ma:index="42" nillable="true" ma:displayName="ArbetsflödeKörs" ma:default="0" ma:hidden="true" ma:internalName="NLLLockWorkflows">
      <xsd:simpleType>
        <xsd:restriction base="dms:Boolean"/>
      </xsd:simpleType>
    </xsd:element>
    <xsd:element name="NLLPublished" ma:index="43" nillable="true" ma:displayName="Publicerad" ma:hidden="true" ma:internalName="NLLPublished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918ce9-5289-4a18-805d-4141408e948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Spara ID" ma:description="Behåll ID vid tillägg." ma:hidden="true" ma:internalName="_dlc_DocIdPersistId" ma:readOnly="true">
      <xsd:simpleType>
        <xsd:restriction base="dms:Boolean"/>
      </xsd:simpleType>
    </xsd:element>
    <xsd:element name="TaxKeywordTaxHTField" ma:index="15" nillable="true" ma:taxonomy="true" ma:internalName="TaxKeywordTaxHTField" ma:taxonomyFieldName="TaxKeyword" ma:displayName="NLL-Nyckelord" ma:fieldId="{23f27201-bee3-471e-b2e7-b64fd8b7ca38}" ma:taxonomyMulti="true" ma:sspId="39d54842-4abd-4019-b0bf-19e71d69615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dec489-f745-4ed5-9c00-958a11aea6df" elementFormDefault="qualified">
    <xsd:import namespace="http://schemas.microsoft.com/office/2006/documentManagement/types"/>
    <xsd:import namespace="http://schemas.microsoft.com/office/infopath/2007/PartnerControls"/>
    <xsd:element name="VIS_DocumentId" ma:index="12" nillable="true" ma:displayName="Producentplats ID" ma:hidden="true" ma:internalName="VIS_Doc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cumentStatus" ma:index="16" nillable="true" ma:displayName="Dokumentstatus" ma:hidden="true" ma:internalName="Dokumentstatus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VISResponsible" ma:index="20" ma:displayName="Ansvarig" ma:list="UserInfo" ma:internalName="VISResponsible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Version=14.0.0.0, Culture=neutral, PublicKeyToken=71e9bce111e9429c</Assembly>
    <Class>Microsoft.Office.RecordsManagement.Internal.UpdateExpireDate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F5B155-45BC-45EE-BAB2-BAD79273FCBF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  <ds:schemaRef ds:uri="03f41373-4d23-4ba5-bc95-f69835ab1ea8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DC32260F-17CE-49EA-A803-7FCD48AA058B}"/>
</file>

<file path=customXml/itemProps3.xml><?xml version="1.0" encoding="utf-8"?>
<ds:datastoreItem xmlns:ds="http://schemas.openxmlformats.org/officeDocument/2006/customXml" ds:itemID="{519A3A89-08CB-4147-9C1A-7A9C99E2D218}"/>
</file>

<file path=customXml/itemProps4.xml><?xml version="1.0" encoding="utf-8"?>
<ds:datastoreItem xmlns:ds="http://schemas.openxmlformats.org/officeDocument/2006/customXml" ds:itemID="{D2B13C6E-9E9B-4AF5-BCF7-5B579188687D}"/>
</file>

<file path=customXml/itemProps5.xml><?xml version="1.0" encoding="utf-8"?>
<ds:datastoreItem xmlns:ds="http://schemas.openxmlformats.org/officeDocument/2006/customXml" ds:itemID="{6AFE78E1-CDAA-491E-BC4B-92971D0EBC54}"/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297</Words>
  <Application>Microsoft Office PowerPoint</Application>
  <PresentationFormat>Bredbild</PresentationFormat>
  <Paragraphs>42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Source Sans Pro</vt:lpstr>
      <vt:lpstr>Office-tema</vt:lpstr>
      <vt:lpstr>Medusa Cosmic</vt:lpstr>
      <vt:lpstr>Medusa-ärenden om Cosmic</vt:lpstr>
      <vt:lpstr>Cosmic Journalsystem – IT-support och tekniska frågor</vt:lpstr>
      <vt:lpstr>Cosmic Journalsystem - Arbetssätt, rutiner och behov</vt:lpstr>
      <vt:lpstr>Cosmic Journalsystem - Funktions- och konfigurationsbeställningar</vt:lpstr>
      <vt:lpstr>Exempel på typ av frågor för resp. huvudkategori</vt:lpstr>
    </vt:vector>
  </TitlesOfParts>
  <Company>Region Norrbotten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Medusa Cosmic info användare</dc:title>
  <dc:creator>Kristina Eriksson</dc:creator>
  <cp:keywords/>
  <cp:lastModifiedBy>Kristina Eriksson</cp:lastModifiedBy>
  <cp:revision>1</cp:revision>
  <dcterms:created xsi:type="dcterms:W3CDTF">2025-05-22T15:21:43Z</dcterms:created>
  <dcterms:modified xsi:type="dcterms:W3CDTF">2025-05-23T07:11:52Z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0x010100D7963E0E5B7A40E5AEA07389401D709F007B1238BBD93543428C20870054E92DBF0100907CEEA6569A954C976B7824CE75F91F</vt:lpwstr>
  </property>
  <property fmtid="{D5CDD505-2E9C-101B-9397-08002B2CF9AE}" pid="3" name="MediaServiceImageTags">
    <vt:lpwstr/>
  </property>
  <property fmtid="{D5CDD505-2E9C-101B-9397-08002B2CF9AE}" pid="4" name="RN_ProducerPlace">
    <vt:lpwstr/>
  </property>
  <property fmtid="{D5CDD505-2E9C-101B-9397-08002B2CF9AE}" pid="5" name="RN_DocumentType">
    <vt:lpwstr/>
  </property>
  <property fmtid="{D5CDD505-2E9C-101B-9397-08002B2CF9AE}" pid="6" name="RN_Process">
    <vt:lpwstr/>
  </property>
  <property fmtid="{D5CDD505-2E9C-101B-9397-08002B2CF9AE}" pid="7" name="TaxKeyword">
    <vt:lpwstr/>
  </property>
  <property fmtid="{D5CDD505-2E9C-101B-9397-08002B2CF9AE}" pid="8" name="CareActionCodeSurgical">
    <vt:lpwstr/>
  </property>
  <property fmtid="{D5CDD505-2E9C-101B-9397-08002B2CF9AE}" pid="9" name="NLLProducerPlace">
    <vt:lpwstr>13856;#Cosmic|6feacd63-98e5-4ced-9654-e5d6ca525991</vt:lpwstr>
  </property>
  <property fmtid="{D5CDD505-2E9C-101B-9397-08002B2CF9AE}" pid="10" name="NLLApprovedByQuickPart">
    <vt:lpwstr/>
  </property>
  <property fmtid="{D5CDD505-2E9C-101B-9397-08002B2CF9AE}" pid="11" name="NLLInformationCollection">
    <vt:lpwstr/>
  </property>
  <property fmtid="{D5CDD505-2E9C-101B-9397-08002B2CF9AE}" pid="12" name="NLLProjectDescription">
    <vt:lpwstr/>
  </property>
  <property fmtid="{D5CDD505-2E9C-101B-9397-08002B2CF9AE}" pid="13" name="PsychiatricCodeTaxHTField0">
    <vt:lpwstr/>
  </property>
  <property fmtid="{D5CDD505-2E9C-101B-9397-08002B2CF9AE}" pid="14" name="NLLStakeholder">
    <vt:lpwstr/>
  </property>
  <property fmtid="{D5CDD505-2E9C-101B-9397-08002B2CF9AE}" pid="15" name="TLVCodeDiagnosisTaxHTField0">
    <vt:lpwstr/>
  </property>
  <property fmtid="{D5CDD505-2E9C-101B-9397-08002B2CF9AE}" pid="16" name="NPUCode">
    <vt:lpwstr/>
  </property>
  <property fmtid="{D5CDD505-2E9C-101B-9397-08002B2CF9AE}" pid="17" name="NLLClosureDate">
    <vt:lpwstr/>
  </property>
  <property fmtid="{D5CDD505-2E9C-101B-9397-08002B2CF9AE}" pid="18" name="NLLProducerplaceID">
    <vt:lpwstr/>
  </property>
  <property fmtid="{D5CDD505-2E9C-101B-9397-08002B2CF9AE}" pid="19" name="NLLPublishedTemplate">
    <vt:lpwstr/>
  </property>
  <property fmtid="{D5CDD505-2E9C-101B-9397-08002B2CF9AE}" pid="20" name="NLLWFComment">
    <vt:lpwstr/>
  </property>
  <property fmtid="{D5CDD505-2E9C-101B-9397-08002B2CF9AE}" pid="21" name="NLLPTCName">
    <vt:lpwstr/>
  </property>
  <property fmtid="{D5CDD505-2E9C-101B-9397-08002B2CF9AE}" pid="22" name="SpecialtyTaxHTField0">
    <vt:lpwstr/>
  </property>
  <property fmtid="{D5CDD505-2E9C-101B-9397-08002B2CF9AE}" pid="23" name="CareActionCodeNonSurgical">
    <vt:lpwstr/>
  </property>
  <property fmtid="{D5CDD505-2E9C-101B-9397-08002B2CF9AE}" pid="24" name="AnalysisNameTaxHTField0">
    <vt:lpwstr/>
  </property>
  <property fmtid="{D5CDD505-2E9C-101B-9397-08002B2CF9AE}" pid="25" name="Specialty">
    <vt:lpwstr/>
  </property>
  <property fmtid="{D5CDD505-2E9C-101B-9397-08002B2CF9AE}" pid="26" name="NLLProjectUrl">
    <vt:lpwstr/>
  </property>
  <property fmtid="{D5CDD505-2E9C-101B-9397-08002B2CF9AE}" pid="27" name="NLLMeetingTypeTaxHTField0">
    <vt:lpwstr/>
  </property>
  <property fmtid="{D5CDD505-2E9C-101B-9397-08002B2CF9AE}" pid="28" name="NLLTemplateStatus">
    <vt:lpwstr/>
  </property>
  <property fmtid="{D5CDD505-2E9C-101B-9397-08002B2CF9AE}" pid="29" name="NLLProjectLeader">
    <vt:lpwstr/>
  </property>
  <property fmtid="{D5CDD505-2E9C-101B-9397-08002B2CF9AE}" pid="31" name="NLLDecisionLevelManagedTaxHTField0">
    <vt:lpwstr/>
  </property>
  <property fmtid="{D5CDD505-2E9C-101B-9397-08002B2CF9AE}" pid="32" name="NLLDefaultTemplate">
    <vt:lpwstr/>
  </property>
  <property fmtid="{D5CDD505-2E9C-101B-9397-08002B2CF9AE}" pid="33" name="NLLProjectVisitor">
    <vt:lpwstr/>
  </property>
  <property fmtid="{D5CDD505-2E9C-101B-9397-08002B2CF9AE}" pid="34" name="NLLApprovedBy">
    <vt:lpwstr/>
  </property>
  <property fmtid="{D5CDD505-2E9C-101B-9397-08002B2CF9AE}" pid="35" name="NLLDecisionLevelManaged">
    <vt:lpwstr/>
  </property>
  <property fmtid="{D5CDD505-2E9C-101B-9397-08002B2CF9AE}" pid="36" name="CompulsoryAction">
    <vt:lpwstr/>
  </property>
  <property fmtid="{D5CDD505-2E9C-101B-9397-08002B2CF9AE}" pid="37" name="NLLProjectDivisionTaxHTField0">
    <vt:lpwstr/>
  </property>
  <property fmtid="{D5CDD505-2E9C-101B-9397-08002B2CF9AE}" pid="38" name="ICD10CodeTaxHTField0">
    <vt:lpwstr/>
  </property>
  <property fmtid="{D5CDD505-2E9C-101B-9397-08002B2CF9AE}" pid="39" name="Godkänn dokument">
    <vt:lpwstr>, </vt:lpwstr>
  </property>
  <property fmtid="{D5CDD505-2E9C-101B-9397-08002B2CF9AE}" pid="40" name="NLLProjectOwner">
    <vt:lpwstr/>
  </property>
  <property fmtid="{D5CDD505-2E9C-101B-9397-08002B2CF9AE}" pid="41" name="NPUCodeTaxHTField0">
    <vt:lpwstr/>
  </property>
  <property fmtid="{D5CDD505-2E9C-101B-9397-08002B2CF9AE}" pid="42" name="NLLTemplateFolderDescription">
    <vt:lpwstr/>
  </property>
  <property fmtid="{D5CDD505-2E9C-101B-9397-08002B2CF9AE}" pid="43" name="TLVCodeAction">
    <vt:lpwstr/>
  </property>
  <property fmtid="{D5CDD505-2E9C-101B-9397-08002B2CF9AE}" pid="44" name="RadiologicalCode">
    <vt:lpwstr/>
  </property>
  <property fmtid="{D5CDD505-2E9C-101B-9397-08002B2CF9AE}" pid="45" name="References">
    <vt:lpwstr/>
  </property>
  <property fmtid="{D5CDD505-2E9C-101B-9397-08002B2CF9AE}" pid="46" name="prdProcess">
    <vt:lpwstr/>
  </property>
  <property fmtid="{D5CDD505-2E9C-101B-9397-08002B2CF9AE}" pid="47" name="NLLProjectOrderStatus">
    <vt:lpwstr/>
  </property>
  <property fmtid="{D5CDD505-2E9C-101B-9397-08002B2CF9AE}" pid="48" name="NLLReferenceGroup">
    <vt:lpwstr/>
  </property>
  <property fmtid="{D5CDD505-2E9C-101B-9397-08002B2CF9AE}" pid="49" name="TLVCodeDiagnosis">
    <vt:lpwstr/>
  </property>
  <property fmtid="{D5CDD505-2E9C-101B-9397-08002B2CF9AE}" pid="51" name="PharmaceuticalCode">
    <vt:lpwstr/>
  </property>
  <property fmtid="{D5CDD505-2E9C-101B-9397-08002B2CF9AE}" pid="52" name="NLLInitiationDate">
    <vt:lpwstr/>
  </property>
  <property fmtid="{D5CDD505-2E9C-101B-9397-08002B2CF9AE}" pid="53" name="NLLProjectNr">
    <vt:lpwstr/>
  </property>
  <property fmtid="{D5CDD505-2E9C-101B-9397-08002B2CF9AE}" pid="54" name="ReferencesTaxHTField0">
    <vt:lpwstr/>
  </property>
  <property fmtid="{D5CDD505-2E9C-101B-9397-08002B2CF9AE}" pid="55" name="NLLWindingUpDate">
    <vt:lpwstr/>
  </property>
  <property fmtid="{D5CDD505-2E9C-101B-9397-08002B2CF9AE}" pid="56" name="TLVCodeActionTaxHTField0">
    <vt:lpwstr/>
  </property>
  <property fmtid="{D5CDD505-2E9C-101B-9397-08002B2CF9AE}" pid="57" name="Granska dokument">
    <vt:lpwstr>, </vt:lpwstr>
  </property>
  <property fmtid="{D5CDD505-2E9C-101B-9397-08002B2CF9AE}" pid="58" name="NLLProjectTypeTaxHTField0">
    <vt:lpwstr/>
  </property>
  <property fmtid="{D5CDD505-2E9C-101B-9397-08002B2CF9AE}" pid="59" name="NLLPTCProcessTeam">
    <vt:lpwstr/>
  </property>
  <property fmtid="{D5CDD505-2E9C-101B-9397-08002B2CF9AE}" pid="60" name="RadiologicalCodeTaxHTField0">
    <vt:lpwstr/>
  </property>
  <property fmtid="{D5CDD505-2E9C-101B-9397-08002B2CF9AE}" pid="61" name="NLLImplementationDate">
    <vt:lpwstr/>
  </property>
  <property fmtid="{D5CDD505-2E9C-101B-9397-08002B2CF9AE}" pid="62" name="NLLProjectDivision">
    <vt:lpwstr/>
  </property>
  <property fmtid="{D5CDD505-2E9C-101B-9397-08002B2CF9AE}" pid="63" name="PsychiatricCode">
    <vt:lpwstr/>
  </property>
  <property fmtid="{D5CDD505-2E9C-101B-9397-08002B2CF9AE}" pid="64" name="Publicera dokument">
    <vt:lpwstr>, </vt:lpwstr>
  </property>
  <property fmtid="{D5CDD505-2E9C-101B-9397-08002B2CF9AE}" pid="65" name="NLLProjectType">
    <vt:lpwstr/>
  </property>
  <property fmtid="{D5CDD505-2E9C-101B-9397-08002B2CF9AE}" pid="66" name="AnalysisName">
    <vt:lpwstr/>
  </property>
  <property fmtid="{D5CDD505-2E9C-101B-9397-08002B2CF9AE}" pid="67" name="NLLMtptCodeTaxHTField0">
    <vt:lpwstr/>
  </property>
  <property fmtid="{D5CDD505-2E9C-101B-9397-08002B2CF9AE}" pid="68" name="NLLLatestProjectTrackingDate">
    <vt:lpwstr/>
  </property>
  <property fmtid="{D5CDD505-2E9C-101B-9397-08002B2CF9AE}" pid="69" name="NLLDocumentType">
    <vt:lpwstr>1465;#Information|57688ad1-3070-4f9b-930d-380ac1e3f4f2</vt:lpwstr>
  </property>
  <property fmtid="{D5CDD505-2E9C-101B-9397-08002B2CF9AE}" pid="70" name="NLLProjectTypeText">
    <vt:lpwstr/>
  </property>
  <property fmtid="{D5CDD505-2E9C-101B-9397-08002B2CF9AE}" pid="71" name="NLLEstablishingDate">
    <vt:lpwstr/>
  </property>
  <property fmtid="{D5CDD505-2E9C-101B-9397-08002B2CF9AE}" pid="72" name="NLLProjectMember">
    <vt:lpwstr/>
  </property>
  <property fmtid="{D5CDD505-2E9C-101B-9397-08002B2CF9AE}" pid="73" name="NLLProcessTeamLookup">
    <vt:lpwstr/>
  </property>
  <property fmtid="{D5CDD505-2E9C-101B-9397-08002B2CF9AE}" pid="74" name="CareActionCodeNonSurgicalTaxHTField0">
    <vt:lpwstr/>
  </property>
  <property fmtid="{D5CDD505-2E9C-101B-9397-08002B2CF9AE}" pid="75" name="CompulsoryActionTaxHTField0">
    <vt:lpwstr/>
  </property>
  <property fmtid="{D5CDD505-2E9C-101B-9397-08002B2CF9AE}" pid="76" name="NLLMeetingType">
    <vt:lpwstr/>
  </property>
  <property fmtid="{D5CDD505-2E9C-101B-9397-08002B2CF9AE}" pid="77" name="NLLProjectLeaderDiv">
    <vt:lpwstr/>
  </property>
  <property fmtid="{D5CDD505-2E9C-101B-9397-08002B2CF9AE}" pid="78" name="NLLProjectName">
    <vt:lpwstr/>
  </property>
  <property fmtid="{D5CDD505-2E9C-101B-9397-08002B2CF9AE}" pid="79" name="NLLMtptCode">
    <vt:lpwstr/>
  </property>
  <property fmtid="{D5CDD505-2E9C-101B-9397-08002B2CF9AE}" pid="80" name="ICD10Code">
    <vt:lpwstr/>
  </property>
  <property fmtid="{D5CDD505-2E9C-101B-9397-08002B2CF9AE}" pid="81" name="NLLProjectStatus">
    <vt:lpwstr/>
  </property>
  <property fmtid="{D5CDD505-2E9C-101B-9397-08002B2CF9AE}" pid="82" name="NLLSteeringGroup">
    <vt:lpwstr/>
  </property>
  <property fmtid="{D5CDD505-2E9C-101B-9397-08002B2CF9AE}" pid="83" name="CareActionCodeSurgicalTaxHTField0">
    <vt:lpwstr/>
  </property>
  <property fmtid="{D5CDD505-2E9C-101B-9397-08002B2CF9AE}" pid="84" name="PharmaceuticalCodeTaxHTField0">
    <vt:lpwstr/>
  </property>
  <property fmtid="{D5CDD505-2E9C-101B-9397-08002B2CF9AE}" pid="85" name="_dlc_policyId">
    <vt:lpwstr>0x010100D7963E0E5B7A40E5AEA07389401D709F007B1238BBD93543428C20870054E92DBF|1214505165</vt:lpwstr>
  </property>
  <property fmtid="{D5CDD505-2E9C-101B-9397-08002B2CF9AE}" pid="86" name="ItemRetentionFormula">
    <vt:lpwstr>&lt;formula id="Microsoft.Office.RecordsManagement.PolicyFeatures.Expiration.Formula.BuiltIn"&gt;&lt;number&gt;1&lt;/number&gt;&lt;property&gt;NLLThinningTime&lt;/property&gt;&lt;propertyid&gt;2793489f-7251-475b-a975-480031914936&lt;/propertyid&gt;&lt;period&gt;months&lt;/period&gt;&lt;/formula&gt;</vt:lpwstr>
  </property>
  <property fmtid="{D5CDD505-2E9C-101B-9397-08002B2CF9AE}" pid="87" name="_dlc_DocIdItemGuid">
    <vt:lpwstr>ebcfc871-48a2-4f84-8522-740e66298fb3</vt:lpwstr>
  </property>
  <property fmtid="{D5CDD505-2E9C-101B-9397-08002B2CF9AE}" pid="88" name="TaxCatchAll">
    <vt:lpwstr>13856;#Cosmic|6feacd63-98e5-4ced-9654-e5d6ca525991;#1465;#Information|57688ad1-3070-4f9b-930d-380ac1e3f4f2</vt:lpwstr>
  </property>
  <property fmtid="{D5CDD505-2E9C-101B-9397-08002B2CF9AE}" pid="89" name="_dlc_ItemStageId">
    <vt:lpwstr/>
  </property>
  <property fmtid="{D5CDD505-2E9C-101B-9397-08002B2CF9AE}" pid="92" name="_dlc_ExpireDate">
    <vt:filetime>2028-06-23T07:12:45Z</vt:filetime>
  </property>
  <property fmtid="{D5CDD505-2E9C-101B-9397-08002B2CF9AE}" pid="93" name="Order">
    <vt:r8>3418400</vt:r8>
  </property>
  <property fmtid="{D5CDD505-2E9C-101B-9397-08002B2CF9AE}" pid="94" name="xd_ProgID">
    <vt:lpwstr/>
  </property>
  <property fmtid="{D5CDD505-2E9C-101B-9397-08002B2CF9AE}" pid="95" name="_SourceUrl">
    <vt:lpwstr/>
  </property>
  <property fmtid="{D5CDD505-2E9C-101B-9397-08002B2CF9AE}" pid="96" name="_SharedFileIndex">
    <vt:lpwstr/>
  </property>
  <property fmtid="{D5CDD505-2E9C-101B-9397-08002B2CF9AE}" pid="97" name="TemplateUrl">
    <vt:lpwstr/>
  </property>
  <property fmtid="{D5CDD505-2E9C-101B-9397-08002B2CF9AE}" pid="99" name="NLLDecisionLevelGoverning">
    <vt:lpwstr/>
  </property>
  <property fmtid="{D5CDD505-2E9C-101B-9397-08002B2CF9AE}" pid="100" name="NLLFactOwner">
    <vt:lpwstr/>
  </property>
  <property fmtid="{D5CDD505-2E9C-101B-9397-08002B2CF9AE}" pid="101" name="NLLFactOwnerText">
    <vt:lpwstr/>
  </property>
  <property fmtid="{D5CDD505-2E9C-101B-9397-08002B2CF9AE}" pid="102" name="xd_Signature">
    <vt:bool>false</vt:bool>
  </property>
  <property fmtid="{D5CDD505-2E9C-101B-9397-08002B2CF9AE}" pid="103" name="NLLDecisionLevel">
    <vt:lpwstr/>
  </property>
  <property fmtid="{D5CDD505-2E9C-101B-9397-08002B2CF9AE}" pid="104" name="NLLPTCProcessLeader">
    <vt:lpwstr/>
  </property>
  <property fmtid="{D5CDD505-2E9C-101B-9397-08002B2CF9AE}" pid="106" name="NLLPTCVISEditor">
    <vt:lpwstr/>
  </property>
</Properties>
</file>